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1406" y="-27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Kamp" userId="0454ca8a-0b48-48ad-8a79-c70067898ea2" providerId="ADAL" clId="{8881645E-FF36-498F-BA17-2D30684303FC}"/>
    <pc:docChg chg="custSel modSld">
      <pc:chgData name="Lisa Kamp" userId="0454ca8a-0b48-48ad-8a79-c70067898ea2" providerId="ADAL" clId="{8881645E-FF36-498F-BA17-2D30684303FC}" dt="2022-02-07T19:19:27.324" v="1323" actId="20577"/>
      <pc:docMkLst>
        <pc:docMk/>
      </pc:docMkLst>
      <pc:sldChg chg="modSp mod">
        <pc:chgData name="Lisa Kamp" userId="0454ca8a-0b48-48ad-8a79-c70067898ea2" providerId="ADAL" clId="{8881645E-FF36-498F-BA17-2D30684303FC}" dt="2022-02-07T19:19:27.324" v="1323" actId="20577"/>
        <pc:sldMkLst>
          <pc:docMk/>
          <pc:sldMk cId="1361249883" sldId="259"/>
        </pc:sldMkLst>
        <pc:spChg chg="mod">
          <ac:chgData name="Lisa Kamp" userId="0454ca8a-0b48-48ad-8a79-c70067898ea2" providerId="ADAL" clId="{8881645E-FF36-498F-BA17-2D30684303FC}" dt="2022-02-07T19:13:52.213" v="159" actId="20577"/>
          <ac:spMkLst>
            <pc:docMk/>
            <pc:sldMk cId="1361249883" sldId="259"/>
            <ac:spMk id="4" creationId="{00000000-0000-0000-0000-000000000000}"/>
          </ac:spMkLst>
        </pc:spChg>
        <pc:spChg chg="mod">
          <ac:chgData name="Lisa Kamp" userId="0454ca8a-0b48-48ad-8a79-c70067898ea2" providerId="ADAL" clId="{8881645E-FF36-498F-BA17-2D30684303FC}" dt="2022-02-07T19:19:27.324" v="1323" actId="20577"/>
          <ac:spMkLst>
            <pc:docMk/>
            <pc:sldMk cId="1361249883" sldId="259"/>
            <ac:spMk id="6" creationId="{00000000-0000-0000-0000-000000000000}"/>
          </ac:spMkLst>
        </pc:spChg>
        <pc:spChg chg="mod">
          <ac:chgData name="Lisa Kamp" userId="0454ca8a-0b48-48ad-8a79-c70067898ea2" providerId="ADAL" clId="{8881645E-FF36-498F-BA17-2D30684303FC}" dt="2022-02-07T19:12:21.258" v="6" actId="20577"/>
          <ac:spMkLst>
            <pc:docMk/>
            <pc:sldMk cId="1361249883" sldId="259"/>
            <ac:spMk id="8" creationId="{00000000-0000-0000-0000-000000000000}"/>
          </ac:spMkLst>
        </pc:spChg>
        <pc:spChg chg="mod">
          <ac:chgData name="Lisa Kamp" userId="0454ca8a-0b48-48ad-8a79-c70067898ea2" providerId="ADAL" clId="{8881645E-FF36-498F-BA17-2D30684303FC}" dt="2022-02-07T19:16:40.850" v="603" actId="20577"/>
          <ac:spMkLst>
            <pc:docMk/>
            <pc:sldMk cId="1361249883" sldId="259"/>
            <ac:spMk id="9" creationId="{A1715CDF-243F-4F5D-BE0F-BCCD026D4A6A}"/>
          </ac:spMkLst>
        </pc:spChg>
        <pc:spChg chg="mod">
          <ac:chgData name="Lisa Kamp" userId="0454ca8a-0b48-48ad-8a79-c70067898ea2" providerId="ADAL" clId="{8881645E-FF36-498F-BA17-2D30684303FC}" dt="2022-02-07T19:16:54.802" v="612" actId="20577"/>
          <ac:spMkLst>
            <pc:docMk/>
            <pc:sldMk cId="1361249883" sldId="259"/>
            <ac:spMk id="11" creationId="{83A0689C-4EC8-4C54-85A8-8CC6C7F29973}"/>
          </ac:spMkLst>
        </pc:spChg>
      </pc:sldChg>
      <pc:sldChg chg="modSp mod">
        <pc:chgData name="Lisa Kamp" userId="0454ca8a-0b48-48ad-8a79-c70067898ea2" providerId="ADAL" clId="{8881645E-FF36-498F-BA17-2D30684303FC}" dt="2022-02-07T19:16:22.595" v="558" actId="20577"/>
        <pc:sldMkLst>
          <pc:docMk/>
          <pc:sldMk cId="998259112" sldId="260"/>
        </pc:sldMkLst>
        <pc:spChg chg="mod">
          <ac:chgData name="Lisa Kamp" userId="0454ca8a-0b48-48ad-8a79-c70067898ea2" providerId="ADAL" clId="{8881645E-FF36-498F-BA17-2D30684303FC}" dt="2022-02-07T19:15:43.830" v="486" actId="20577"/>
          <ac:spMkLst>
            <pc:docMk/>
            <pc:sldMk cId="998259112" sldId="260"/>
            <ac:spMk id="2" creationId="{FC0B7340-91E6-46FF-A72D-29357982CBF3}"/>
          </ac:spMkLst>
        </pc:spChg>
        <pc:spChg chg="mod">
          <ac:chgData name="Lisa Kamp" userId="0454ca8a-0b48-48ad-8a79-c70067898ea2" providerId="ADAL" clId="{8881645E-FF36-498F-BA17-2D30684303FC}" dt="2022-02-07T19:16:22.595" v="558" actId="20577"/>
          <ac:spMkLst>
            <pc:docMk/>
            <pc:sldMk cId="998259112" sldId="260"/>
            <ac:spMk id="3" creationId="{987499DC-C506-4CD7-995F-8F7413FA475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A814C8-E425-4640-8BB7-0CB4B5101243}"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D452E-709B-4435-AEA9-9820CA03267C}" type="slidenum">
              <a:rPr lang="en-US" smtClean="0"/>
              <a:t>‹#›</a:t>
            </a:fld>
            <a:endParaRPr lang="en-US"/>
          </a:p>
        </p:txBody>
      </p:sp>
    </p:spTree>
    <p:extLst>
      <p:ext uri="{BB962C8B-B14F-4D97-AF65-F5344CB8AC3E}">
        <p14:creationId xmlns:p14="http://schemas.microsoft.com/office/powerpoint/2010/main" val="3211448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814C8-E425-4640-8BB7-0CB4B5101243}"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D452E-709B-4435-AEA9-9820CA03267C}" type="slidenum">
              <a:rPr lang="en-US" smtClean="0"/>
              <a:t>‹#›</a:t>
            </a:fld>
            <a:endParaRPr lang="en-US"/>
          </a:p>
        </p:txBody>
      </p:sp>
    </p:spTree>
    <p:extLst>
      <p:ext uri="{BB962C8B-B14F-4D97-AF65-F5344CB8AC3E}">
        <p14:creationId xmlns:p14="http://schemas.microsoft.com/office/powerpoint/2010/main" val="2280387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814C8-E425-4640-8BB7-0CB4B5101243}"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D452E-709B-4435-AEA9-9820CA03267C}" type="slidenum">
              <a:rPr lang="en-US" smtClean="0"/>
              <a:t>‹#›</a:t>
            </a:fld>
            <a:endParaRPr lang="en-US"/>
          </a:p>
        </p:txBody>
      </p:sp>
    </p:spTree>
    <p:extLst>
      <p:ext uri="{BB962C8B-B14F-4D97-AF65-F5344CB8AC3E}">
        <p14:creationId xmlns:p14="http://schemas.microsoft.com/office/powerpoint/2010/main" val="341206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814C8-E425-4640-8BB7-0CB4B5101243}"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D452E-709B-4435-AEA9-9820CA03267C}" type="slidenum">
              <a:rPr lang="en-US" smtClean="0"/>
              <a:t>‹#›</a:t>
            </a:fld>
            <a:endParaRPr lang="en-US"/>
          </a:p>
        </p:txBody>
      </p:sp>
    </p:spTree>
    <p:extLst>
      <p:ext uri="{BB962C8B-B14F-4D97-AF65-F5344CB8AC3E}">
        <p14:creationId xmlns:p14="http://schemas.microsoft.com/office/powerpoint/2010/main" val="1761582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A814C8-E425-4640-8BB7-0CB4B5101243}"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D452E-709B-4435-AEA9-9820CA03267C}" type="slidenum">
              <a:rPr lang="en-US" smtClean="0"/>
              <a:t>‹#›</a:t>
            </a:fld>
            <a:endParaRPr lang="en-US"/>
          </a:p>
        </p:txBody>
      </p:sp>
    </p:spTree>
    <p:extLst>
      <p:ext uri="{BB962C8B-B14F-4D97-AF65-F5344CB8AC3E}">
        <p14:creationId xmlns:p14="http://schemas.microsoft.com/office/powerpoint/2010/main" val="61067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A814C8-E425-4640-8BB7-0CB4B5101243}"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D452E-709B-4435-AEA9-9820CA03267C}" type="slidenum">
              <a:rPr lang="en-US" smtClean="0"/>
              <a:t>‹#›</a:t>
            </a:fld>
            <a:endParaRPr lang="en-US"/>
          </a:p>
        </p:txBody>
      </p:sp>
    </p:spTree>
    <p:extLst>
      <p:ext uri="{BB962C8B-B14F-4D97-AF65-F5344CB8AC3E}">
        <p14:creationId xmlns:p14="http://schemas.microsoft.com/office/powerpoint/2010/main" val="2114965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A814C8-E425-4640-8BB7-0CB4B5101243}"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D452E-709B-4435-AEA9-9820CA03267C}" type="slidenum">
              <a:rPr lang="en-US" smtClean="0"/>
              <a:t>‹#›</a:t>
            </a:fld>
            <a:endParaRPr lang="en-US"/>
          </a:p>
        </p:txBody>
      </p:sp>
    </p:spTree>
    <p:extLst>
      <p:ext uri="{BB962C8B-B14F-4D97-AF65-F5344CB8AC3E}">
        <p14:creationId xmlns:p14="http://schemas.microsoft.com/office/powerpoint/2010/main" val="1576569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A814C8-E425-4640-8BB7-0CB4B5101243}"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D452E-709B-4435-AEA9-9820CA03267C}" type="slidenum">
              <a:rPr lang="en-US" smtClean="0"/>
              <a:t>‹#›</a:t>
            </a:fld>
            <a:endParaRPr lang="en-US"/>
          </a:p>
        </p:txBody>
      </p:sp>
    </p:spTree>
    <p:extLst>
      <p:ext uri="{BB962C8B-B14F-4D97-AF65-F5344CB8AC3E}">
        <p14:creationId xmlns:p14="http://schemas.microsoft.com/office/powerpoint/2010/main" val="4223327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814C8-E425-4640-8BB7-0CB4B5101243}"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D452E-709B-4435-AEA9-9820CA03267C}" type="slidenum">
              <a:rPr lang="en-US" smtClean="0"/>
              <a:t>‹#›</a:t>
            </a:fld>
            <a:endParaRPr lang="en-US"/>
          </a:p>
        </p:txBody>
      </p:sp>
    </p:spTree>
    <p:extLst>
      <p:ext uri="{BB962C8B-B14F-4D97-AF65-F5344CB8AC3E}">
        <p14:creationId xmlns:p14="http://schemas.microsoft.com/office/powerpoint/2010/main" val="193824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2A814C8-E425-4640-8BB7-0CB4B5101243}"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D452E-709B-4435-AEA9-9820CA03267C}" type="slidenum">
              <a:rPr lang="en-US" smtClean="0"/>
              <a:t>‹#›</a:t>
            </a:fld>
            <a:endParaRPr lang="en-US"/>
          </a:p>
        </p:txBody>
      </p:sp>
    </p:spTree>
    <p:extLst>
      <p:ext uri="{BB962C8B-B14F-4D97-AF65-F5344CB8AC3E}">
        <p14:creationId xmlns:p14="http://schemas.microsoft.com/office/powerpoint/2010/main" val="3548572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2A814C8-E425-4640-8BB7-0CB4B5101243}"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D452E-709B-4435-AEA9-9820CA03267C}" type="slidenum">
              <a:rPr lang="en-US" smtClean="0"/>
              <a:t>‹#›</a:t>
            </a:fld>
            <a:endParaRPr lang="en-US"/>
          </a:p>
        </p:txBody>
      </p:sp>
    </p:spTree>
    <p:extLst>
      <p:ext uri="{BB962C8B-B14F-4D97-AF65-F5344CB8AC3E}">
        <p14:creationId xmlns:p14="http://schemas.microsoft.com/office/powerpoint/2010/main" val="2133304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E2A814C8-E425-4640-8BB7-0CB4B5101243}" type="datetimeFigureOut">
              <a:rPr lang="en-US" smtClean="0"/>
              <a:t>1/17/2022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5DD452E-709B-4435-AEA9-9820CA03267C}" type="slidenum">
              <a:rPr lang="en-US" smtClean="0"/>
              <a:t>‹#›</a:t>
            </a:fld>
            <a:endParaRPr lang="en-US"/>
          </a:p>
        </p:txBody>
      </p:sp>
    </p:spTree>
    <p:extLst>
      <p:ext uri="{BB962C8B-B14F-4D97-AF65-F5344CB8AC3E}">
        <p14:creationId xmlns:p14="http://schemas.microsoft.com/office/powerpoint/2010/main" val="2654112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kamp@lamontcs.org"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334" y="1"/>
            <a:ext cx="7529731" cy="10058399"/>
          </a:xfrm>
          <a:prstGeom prst="rect">
            <a:avLst/>
          </a:prstGeom>
        </p:spPr>
      </p:pic>
      <p:sp>
        <p:nvSpPr>
          <p:cNvPr id="3" name="TextBox 2"/>
          <p:cNvSpPr txBox="1"/>
          <p:nvPr/>
        </p:nvSpPr>
        <p:spPr>
          <a:xfrm>
            <a:off x="2409834" y="417666"/>
            <a:ext cx="3446871" cy="707886"/>
          </a:xfrm>
          <a:prstGeom prst="rect">
            <a:avLst/>
          </a:prstGeom>
          <a:noFill/>
        </p:spPr>
        <p:txBody>
          <a:bodyPr wrap="square" rtlCol="0">
            <a:spAutoFit/>
          </a:bodyPr>
          <a:lstStyle/>
          <a:p>
            <a:r>
              <a:rPr lang="en-US" sz="4000" dirty="0">
                <a:latin typeface="HelloTreat" panose="02000603000000000000" pitchFamily="2" charset="0"/>
                <a:ea typeface="HelloTreat" panose="02000603000000000000" pitchFamily="2" charset="0"/>
              </a:rPr>
              <a:t>Kamp Advance</a:t>
            </a:r>
          </a:p>
        </p:txBody>
      </p:sp>
      <p:sp>
        <p:nvSpPr>
          <p:cNvPr id="4" name="TextBox 3"/>
          <p:cNvSpPr txBox="1"/>
          <p:nvPr/>
        </p:nvSpPr>
        <p:spPr>
          <a:xfrm>
            <a:off x="434788" y="2470356"/>
            <a:ext cx="2305050" cy="4799391"/>
          </a:xfrm>
          <a:prstGeom prst="rect">
            <a:avLst/>
          </a:prstGeom>
          <a:noFill/>
        </p:spPr>
        <p:txBody>
          <a:bodyPr wrap="square" rtlCol="0">
            <a:spAutoFit/>
          </a:bodyPr>
          <a:lstStyle/>
          <a:p>
            <a:r>
              <a:rPr lang="en-US" sz="1400" b="1" dirty="0">
                <a:latin typeface="HelloMissThang" panose="02000603000000000000" pitchFamily="2" charset="0"/>
                <a:ea typeface="HelloMissThang" panose="02000603000000000000" pitchFamily="2" charset="0"/>
                <a:cs typeface="Arial" panose="020B0604020202020204" pitchFamily="34" charset="0"/>
              </a:rPr>
              <a:t>Reminders:</a:t>
            </a:r>
          </a:p>
          <a:p>
            <a:pPr marL="171450" indent="-171450">
              <a:buFont typeface="Arial" panose="020B0604020202020204" pitchFamily="34" charset="0"/>
              <a:buChar char="•"/>
            </a:pPr>
            <a:r>
              <a:rPr lang="en-US" sz="1100" dirty="0">
                <a:latin typeface="HelloMissThang" panose="02000603000000000000" pitchFamily="2" charset="0"/>
                <a:ea typeface="HelloMissThang" panose="02000603000000000000" pitchFamily="2" charset="0"/>
                <a:cs typeface="Arial" panose="020B0604020202020204" pitchFamily="34" charset="0"/>
              </a:rPr>
              <a:t>Spelling &amp; homework due on Friday</a:t>
            </a:r>
          </a:p>
          <a:p>
            <a:pPr marL="171450" indent="-171450">
              <a:buFont typeface="Arial" panose="020B0604020202020204" pitchFamily="34" charset="0"/>
              <a:buChar char="•"/>
            </a:pPr>
            <a:r>
              <a:rPr lang="en-US" sz="1100" dirty="0">
                <a:latin typeface="HelloMissThang" panose="02000603000000000000" pitchFamily="2" charset="0"/>
                <a:ea typeface="HelloMissThang" panose="02000603000000000000" pitchFamily="2" charset="0"/>
                <a:cs typeface="Arial" panose="020B0604020202020204" pitchFamily="34" charset="0"/>
              </a:rPr>
              <a:t>Popcorn on Wednesday for 50 cents!</a:t>
            </a:r>
          </a:p>
          <a:p>
            <a:endParaRPr lang="en-US" sz="1100" dirty="0">
              <a:latin typeface="HelloMissThang" panose="02000603000000000000" pitchFamily="2" charset="0"/>
              <a:ea typeface="HelloMissThang" panose="02000603000000000000" pitchFamily="2" charset="0"/>
              <a:cs typeface="Arial" panose="020B0604020202020204" pitchFamily="34" charset="0"/>
            </a:endParaRPr>
          </a:p>
          <a:p>
            <a:endParaRPr lang="en-US" sz="1100" dirty="0">
              <a:latin typeface="HelloMissThang" panose="02000603000000000000" pitchFamily="2" charset="0"/>
              <a:ea typeface="HelloMissThang" panose="02000603000000000000" pitchFamily="2" charset="0"/>
              <a:cs typeface="Arial" panose="020B0604020202020204" pitchFamily="34" charset="0"/>
            </a:endParaRPr>
          </a:p>
          <a:p>
            <a:endParaRPr lang="en-US" sz="1100" dirty="0">
              <a:latin typeface="HelloMissThang" panose="02000603000000000000" pitchFamily="2" charset="0"/>
              <a:ea typeface="HelloMissThang" panose="02000603000000000000" pitchFamily="2" charset="0"/>
              <a:cs typeface="Arial" panose="020B0604020202020204" pitchFamily="34" charset="0"/>
            </a:endParaRPr>
          </a:p>
          <a:p>
            <a:r>
              <a:rPr lang="en-US" sz="1400" b="1" dirty="0">
                <a:latin typeface="HelloMissThang" panose="02000603000000000000" pitchFamily="2" charset="0"/>
                <a:ea typeface="HelloMissThang" panose="02000603000000000000" pitchFamily="2" charset="0"/>
                <a:cs typeface="Arial" panose="020B0604020202020204" pitchFamily="34" charset="0"/>
              </a:rPr>
              <a:t>Upcoming Events:</a:t>
            </a:r>
            <a:endParaRPr lang="en-US" sz="1100" dirty="0">
              <a:latin typeface="HelloMissThang" panose="02000603000000000000" pitchFamily="2" charset="0"/>
              <a:ea typeface="HelloMissThang" panose="02000603000000000000" pitchFamily="2" charset="0"/>
              <a:cs typeface="Arial" panose="020B0604020202020204" pitchFamily="34" charset="0"/>
            </a:endParaRPr>
          </a:p>
          <a:p>
            <a:r>
              <a:rPr lang="en-US" sz="1200" dirty="0">
                <a:latin typeface="HelloMissThang" panose="02000603000000000000" pitchFamily="2" charset="0"/>
                <a:ea typeface="HelloMissThang" panose="02000603000000000000" pitchFamily="2" charset="0"/>
                <a:cs typeface="Arial" panose="020B0604020202020204" pitchFamily="34" charset="0"/>
              </a:rPr>
              <a:t>Feb. 14- Valentine’s Day (kids may bring in treats to share!)</a:t>
            </a:r>
          </a:p>
          <a:p>
            <a:r>
              <a:rPr lang="en-US" sz="1200" dirty="0">
                <a:latin typeface="HelloMissThang" panose="02000603000000000000" pitchFamily="2" charset="0"/>
                <a:ea typeface="HelloMissThang" panose="02000603000000000000" pitchFamily="2" charset="0"/>
                <a:cs typeface="Arial" panose="020B0604020202020204" pitchFamily="34" charset="0"/>
              </a:rPr>
              <a:t>Feb. 16- Wacky Wednesday (super fan day)</a:t>
            </a:r>
          </a:p>
          <a:p>
            <a:r>
              <a:rPr lang="en-US" sz="1200" dirty="0">
                <a:latin typeface="HelloMissThang" panose="02000603000000000000" pitchFamily="2" charset="0"/>
                <a:ea typeface="HelloMissThang" panose="02000603000000000000" pitchFamily="2" charset="0"/>
                <a:cs typeface="Arial" panose="020B0604020202020204" pitchFamily="34" charset="0"/>
              </a:rPr>
              <a:t>Feb. 18-22- No school, mid-winter break</a:t>
            </a:r>
          </a:p>
          <a:p>
            <a:endParaRPr lang="en-US" sz="1200" dirty="0">
              <a:latin typeface="HelloMissThang" panose="02000603000000000000" pitchFamily="2" charset="0"/>
              <a:ea typeface="HelloMissThang" panose="02000603000000000000" pitchFamily="2" charset="0"/>
              <a:cs typeface="Arial" panose="020B0604020202020204" pitchFamily="34" charset="0"/>
            </a:endParaRPr>
          </a:p>
          <a:p>
            <a:endParaRPr lang="en-US" sz="1748" dirty="0">
              <a:latin typeface="KG Shark in the Water " panose="02000000000000000000" pitchFamily="2" charset="0"/>
              <a:cs typeface="Arial" panose="020B0604020202020204" pitchFamily="34" charset="0"/>
            </a:endParaRPr>
          </a:p>
          <a:p>
            <a:endParaRPr lang="en-US" sz="1748" dirty="0">
              <a:latin typeface="KG Shark in the Water " panose="02000000000000000000" pitchFamily="2" charset="0"/>
              <a:cs typeface="Arial" panose="020B0604020202020204" pitchFamily="34" charset="0"/>
            </a:endParaRPr>
          </a:p>
          <a:p>
            <a:endParaRPr lang="en-US" sz="1748" dirty="0">
              <a:latin typeface="KG Shark in the Water " panose="02000000000000000000" pitchFamily="2" charset="0"/>
              <a:cs typeface="Arial" panose="020B0604020202020204" pitchFamily="34" charset="0"/>
            </a:endParaRPr>
          </a:p>
          <a:p>
            <a:endParaRPr lang="en-US" sz="1748" dirty="0">
              <a:latin typeface="KG Shark in the Water " panose="02000000000000000000" pitchFamily="2" charset="0"/>
              <a:cs typeface="Arial" panose="020B0604020202020204" pitchFamily="34" charset="0"/>
            </a:endParaRPr>
          </a:p>
          <a:p>
            <a:endParaRPr lang="en-US" sz="1748" dirty="0">
              <a:latin typeface="KG Shark in the Water " panose="02000000000000000000" pitchFamily="2" charset="0"/>
              <a:cs typeface="Arial" panose="020B0604020202020204" pitchFamily="34" charset="0"/>
            </a:endParaRPr>
          </a:p>
          <a:p>
            <a:endParaRPr lang="en-US" sz="1748" dirty="0">
              <a:latin typeface="KG Shark in the Water " panose="02000000000000000000" pitchFamily="2" charset="0"/>
              <a:cs typeface="Arial" panose="020B0604020202020204" pitchFamily="34" charset="0"/>
            </a:endParaRPr>
          </a:p>
        </p:txBody>
      </p:sp>
      <p:sp>
        <p:nvSpPr>
          <p:cNvPr id="5" name="TextBox 4"/>
          <p:cNvSpPr txBox="1"/>
          <p:nvPr/>
        </p:nvSpPr>
        <p:spPr>
          <a:xfrm>
            <a:off x="4133270" y="2099781"/>
            <a:ext cx="2305050" cy="361317"/>
          </a:xfrm>
          <a:prstGeom prst="rect">
            <a:avLst/>
          </a:prstGeom>
          <a:noFill/>
        </p:spPr>
        <p:txBody>
          <a:bodyPr wrap="square" rtlCol="0">
            <a:spAutoFit/>
          </a:bodyPr>
          <a:lstStyle/>
          <a:p>
            <a:r>
              <a:rPr lang="en-US" sz="1748" b="1" dirty="0">
                <a:latin typeface="HelloMissThang" panose="02000603000000000000" pitchFamily="2" charset="0"/>
                <a:ea typeface="HelloMissThang" panose="02000603000000000000" pitchFamily="2" charset="0"/>
                <a:cs typeface="Arial" panose="020B0604020202020204" pitchFamily="34" charset="0"/>
              </a:rPr>
              <a:t>This Week’s Focus</a:t>
            </a:r>
          </a:p>
        </p:txBody>
      </p:sp>
      <p:sp>
        <p:nvSpPr>
          <p:cNvPr id="6" name="TextBox 5"/>
          <p:cNvSpPr txBox="1"/>
          <p:nvPr/>
        </p:nvSpPr>
        <p:spPr>
          <a:xfrm>
            <a:off x="1223746" y="6977359"/>
            <a:ext cx="5611007" cy="1938992"/>
          </a:xfrm>
          <a:prstGeom prst="rect">
            <a:avLst/>
          </a:prstGeom>
          <a:noFill/>
        </p:spPr>
        <p:txBody>
          <a:bodyPr wrap="square" rtlCol="0">
            <a:spAutoFit/>
          </a:bodyPr>
          <a:lstStyle/>
          <a:p>
            <a:r>
              <a:rPr lang="en-US" sz="1200" dirty="0">
                <a:latin typeface="HelloMissThang" panose="02000603000000000000" pitchFamily="2" charset="0"/>
                <a:ea typeface="HelloMissThang" panose="02000603000000000000" pitchFamily="2" charset="0"/>
                <a:cs typeface="Arial" panose="020B0604020202020204" pitchFamily="34" charset="0"/>
              </a:rPr>
              <a:t>Happy Monday everyone! Welcome to a new month! We will be finishing up AIMS web testing this week and other than that will have a pretty regular week. I did realize that I had made Bible memory due on a day that we are not here, so I did change that to be due on Thursday instead of Friday. The week after we will have no homework due to break. Next week Monday the kids are allowed to take in treats for Valentine’s Day. We will have a short celebration at the end of the day with a game and treats! Please let me know if you have </a:t>
            </a:r>
            <a:r>
              <a:rPr lang="en-US" sz="1200">
                <a:latin typeface="HelloMissThang" panose="02000603000000000000" pitchFamily="2" charset="0"/>
                <a:ea typeface="HelloMissThang" panose="02000603000000000000" pitchFamily="2" charset="0"/>
                <a:cs typeface="Arial" panose="020B0604020202020204" pitchFamily="34" charset="0"/>
              </a:rPr>
              <a:t>any questions!</a:t>
            </a:r>
            <a:endParaRPr lang="en-US" sz="1200" dirty="0">
              <a:latin typeface="HelloMissThang" panose="02000603000000000000" pitchFamily="2" charset="0"/>
              <a:ea typeface="HelloMissThang" panose="02000603000000000000" pitchFamily="2" charset="0"/>
              <a:cs typeface="Arial" panose="020B0604020202020204" pitchFamily="34" charset="0"/>
            </a:endParaRPr>
          </a:p>
          <a:p>
            <a:r>
              <a:rPr lang="en-US" sz="1200" dirty="0">
                <a:latin typeface="HelloMissThang" panose="02000603000000000000" pitchFamily="2" charset="0"/>
                <a:ea typeface="HelloMissThang" panose="02000603000000000000" pitchFamily="2" charset="0"/>
                <a:cs typeface="Arial" panose="020B0604020202020204" pitchFamily="34" charset="0"/>
              </a:rPr>
              <a:t> </a:t>
            </a:r>
          </a:p>
          <a:p>
            <a:r>
              <a:rPr lang="en-US" sz="1200" dirty="0">
                <a:latin typeface="HelloMissThang" panose="02000603000000000000" pitchFamily="2" charset="0"/>
                <a:ea typeface="HelloMissThang" panose="02000603000000000000" pitchFamily="2" charset="0"/>
                <a:cs typeface="Arial" panose="020B0604020202020204" pitchFamily="34" charset="0"/>
              </a:rPr>
              <a:t>Mrs. Kamp </a:t>
            </a:r>
          </a:p>
        </p:txBody>
      </p:sp>
      <p:sp>
        <p:nvSpPr>
          <p:cNvPr id="7" name="TextBox 6"/>
          <p:cNvSpPr txBox="1"/>
          <p:nvPr/>
        </p:nvSpPr>
        <p:spPr>
          <a:xfrm>
            <a:off x="1223746" y="9233308"/>
            <a:ext cx="1956719" cy="523220"/>
          </a:xfrm>
          <a:prstGeom prst="rect">
            <a:avLst/>
          </a:prstGeom>
          <a:noFill/>
        </p:spPr>
        <p:txBody>
          <a:bodyPr wrap="square" rtlCol="0">
            <a:spAutoFit/>
          </a:bodyPr>
          <a:lstStyle/>
          <a:p>
            <a:r>
              <a:rPr lang="en-US" sz="1400" dirty="0">
                <a:latin typeface="HelloMissThang" panose="02000603000000000000" pitchFamily="2" charset="0"/>
                <a:ea typeface="HelloMissThang" panose="02000603000000000000" pitchFamily="2" charset="0"/>
                <a:cs typeface="Arial" panose="020B0604020202020204" pitchFamily="34" charset="0"/>
                <a:hlinkClick r:id="rId3"/>
              </a:rPr>
              <a:t>Lkamp@lamontcs.org</a:t>
            </a:r>
            <a:endParaRPr lang="en-US" sz="1400" dirty="0">
              <a:latin typeface="HelloMissThang" panose="02000603000000000000" pitchFamily="2" charset="0"/>
              <a:ea typeface="HelloMissThang" panose="02000603000000000000" pitchFamily="2" charset="0"/>
              <a:cs typeface="Arial" panose="020B0604020202020204" pitchFamily="34" charset="0"/>
            </a:endParaRPr>
          </a:p>
          <a:p>
            <a:r>
              <a:rPr lang="en-US" sz="1400" dirty="0">
                <a:latin typeface="HelloMissThang" panose="02000603000000000000" pitchFamily="2" charset="0"/>
                <a:ea typeface="HelloMissThang" panose="02000603000000000000" pitchFamily="2" charset="0"/>
                <a:cs typeface="Arial" panose="020B0604020202020204" pitchFamily="34" charset="0"/>
              </a:rPr>
              <a:t>(616) 901-5930</a:t>
            </a:r>
          </a:p>
        </p:txBody>
      </p:sp>
      <p:sp>
        <p:nvSpPr>
          <p:cNvPr id="8" name="TextBox 7"/>
          <p:cNvSpPr txBox="1"/>
          <p:nvPr/>
        </p:nvSpPr>
        <p:spPr>
          <a:xfrm>
            <a:off x="787326" y="1740403"/>
            <a:ext cx="1494097" cy="390876"/>
          </a:xfrm>
          <a:prstGeom prst="rect">
            <a:avLst/>
          </a:prstGeom>
          <a:noFill/>
        </p:spPr>
        <p:txBody>
          <a:bodyPr wrap="square" rtlCol="0">
            <a:spAutoFit/>
          </a:bodyPr>
          <a:lstStyle/>
          <a:p>
            <a:pPr algn="ctr"/>
            <a:r>
              <a:rPr lang="en-US" sz="1940" dirty="0">
                <a:latin typeface="HelloTreat" panose="02000603000000000000" pitchFamily="2" charset="0"/>
                <a:ea typeface="HelloTreat" panose="02000603000000000000" pitchFamily="2" charset="0"/>
              </a:rPr>
              <a:t>2/7/22</a:t>
            </a:r>
            <a:endParaRPr lang="en-US" sz="2330" dirty="0">
              <a:latin typeface="HelloTreat" panose="02000603000000000000" pitchFamily="2" charset="0"/>
              <a:ea typeface="HelloTreat" panose="02000603000000000000" pitchFamily="2" charset="0"/>
            </a:endParaRPr>
          </a:p>
        </p:txBody>
      </p:sp>
      <p:sp>
        <p:nvSpPr>
          <p:cNvPr id="9" name="TextBox 8">
            <a:extLst>
              <a:ext uri="{FF2B5EF4-FFF2-40B4-BE49-F238E27FC236}">
                <a16:creationId xmlns:a16="http://schemas.microsoft.com/office/drawing/2014/main" id="{A1715CDF-243F-4F5D-BE0F-BCCD026D4A6A}"/>
              </a:ext>
            </a:extLst>
          </p:cNvPr>
          <p:cNvSpPr txBox="1"/>
          <p:nvPr/>
        </p:nvSpPr>
        <p:spPr>
          <a:xfrm>
            <a:off x="3180465" y="2446147"/>
            <a:ext cx="4134180" cy="3693319"/>
          </a:xfrm>
          <a:prstGeom prst="rect">
            <a:avLst/>
          </a:prstGeom>
          <a:noFill/>
        </p:spPr>
        <p:txBody>
          <a:bodyPr wrap="square" rtlCol="0">
            <a:spAutoFit/>
          </a:bodyPr>
          <a:lstStyle/>
          <a:p>
            <a:r>
              <a:rPr lang="en-US" sz="1320" b="1" dirty="0">
                <a:latin typeface="HelloTracerSolid" panose="02000603000000000000" pitchFamily="2" charset="0"/>
                <a:ea typeface="HelloTracerSolid" panose="02000603000000000000" pitchFamily="2" charset="0"/>
              </a:rPr>
              <a:t>Language Arts:</a:t>
            </a:r>
          </a:p>
          <a:p>
            <a:r>
              <a:rPr lang="en-US" sz="1320" b="1" dirty="0">
                <a:latin typeface="HelloTracerSolid" panose="02000603000000000000" pitchFamily="2" charset="0"/>
                <a:ea typeface="HelloTracerSolid" panose="02000603000000000000" pitchFamily="2" charset="0"/>
              </a:rPr>
              <a:t>	Anchor Text: </a:t>
            </a:r>
            <a:r>
              <a:rPr lang="en-US" sz="1320" dirty="0">
                <a:latin typeface="HelloTracerSolid" panose="02000603000000000000" pitchFamily="2" charset="0"/>
                <a:ea typeface="HelloTracerSolid" panose="02000603000000000000" pitchFamily="2" charset="0"/>
              </a:rPr>
              <a:t>“Luke Goes to Bat”</a:t>
            </a:r>
          </a:p>
          <a:p>
            <a:r>
              <a:rPr lang="en-US" sz="1320" b="1" dirty="0">
                <a:latin typeface="HelloTracerSolid" panose="02000603000000000000" pitchFamily="2" charset="0"/>
                <a:ea typeface="HelloTracerSolid" panose="02000603000000000000" pitchFamily="2" charset="0"/>
              </a:rPr>
              <a:t>	Grammar: </a:t>
            </a:r>
            <a:r>
              <a:rPr lang="en-US" sz="1320" dirty="0">
                <a:latin typeface="HelloTracerSolid" panose="02000603000000000000" pitchFamily="2" charset="0"/>
                <a:ea typeface="HelloTracerSolid" panose="02000603000000000000" pitchFamily="2" charset="0"/>
              </a:rPr>
              <a:t>Subject/verb agreement</a:t>
            </a:r>
          </a:p>
          <a:p>
            <a:r>
              <a:rPr lang="en-US" sz="1320" b="1" dirty="0">
                <a:latin typeface="HelloTracerSolid" panose="02000603000000000000" pitchFamily="2" charset="0"/>
                <a:ea typeface="HelloTracerSolid" panose="02000603000000000000" pitchFamily="2" charset="0"/>
              </a:rPr>
              <a:t>	Comprehension:</a:t>
            </a:r>
            <a:r>
              <a:rPr lang="en-US" sz="1320" dirty="0">
                <a:latin typeface="HelloTracerSolid" panose="02000603000000000000" pitchFamily="2" charset="0"/>
                <a:ea typeface="HelloTracerSolid" panose="02000603000000000000" pitchFamily="2" charset="0"/>
              </a:rPr>
              <a:t> Formal/informal language</a:t>
            </a:r>
            <a:endParaRPr lang="en-US" sz="1320" b="1" dirty="0">
              <a:latin typeface="HelloTracerSolid" panose="02000603000000000000" pitchFamily="2" charset="0"/>
              <a:ea typeface="HelloTracerSolid" panose="02000603000000000000" pitchFamily="2" charset="0"/>
            </a:endParaRPr>
          </a:p>
          <a:p>
            <a:r>
              <a:rPr lang="en-US" sz="1320" b="1" dirty="0">
                <a:latin typeface="HelloTracerSolid" panose="02000603000000000000" pitchFamily="2" charset="0"/>
                <a:ea typeface="HelloTracerSolid" panose="02000603000000000000" pitchFamily="2" charset="0"/>
              </a:rPr>
              <a:t>	Writing:</a:t>
            </a:r>
            <a:r>
              <a:rPr lang="en-US" sz="1320" dirty="0">
                <a:latin typeface="HelloTracerSolid" panose="02000603000000000000" pitchFamily="2" charset="0"/>
                <a:ea typeface="HelloTracerSolid" panose="02000603000000000000" pitchFamily="2" charset="0"/>
              </a:rPr>
              <a:t> History research paper- continue 	working on rough drafts</a:t>
            </a:r>
            <a:endParaRPr lang="en-US" sz="1320" b="1" dirty="0">
              <a:latin typeface="HelloTracerSolid" panose="02000603000000000000" pitchFamily="2" charset="0"/>
              <a:ea typeface="HelloTracerSolid" panose="02000603000000000000" pitchFamily="2" charset="0"/>
            </a:endParaRPr>
          </a:p>
          <a:p>
            <a:endParaRPr lang="en-US" sz="1320" b="1" dirty="0">
              <a:latin typeface="HelloTracerSolid" panose="02000603000000000000" pitchFamily="2" charset="0"/>
              <a:ea typeface="HelloTracerSolid" panose="02000603000000000000" pitchFamily="2" charset="0"/>
            </a:endParaRPr>
          </a:p>
          <a:p>
            <a:r>
              <a:rPr lang="en-US" sz="1320" b="1" dirty="0">
                <a:latin typeface="HelloTracerSolid" panose="02000603000000000000" pitchFamily="2" charset="0"/>
                <a:ea typeface="HelloTracerSolid" panose="02000603000000000000" pitchFamily="2" charset="0"/>
              </a:rPr>
              <a:t>Math:</a:t>
            </a:r>
            <a:r>
              <a:rPr lang="en-US" sz="1320" dirty="0">
                <a:latin typeface="HelloTracerSolid" panose="02000603000000000000" pitchFamily="2" charset="0"/>
                <a:ea typeface="HelloTracerSolid" panose="02000603000000000000" pitchFamily="2" charset="0"/>
              </a:rPr>
              <a:t> We are continuing to work on subtraction with ungrouping/borrowing.</a:t>
            </a:r>
          </a:p>
          <a:p>
            <a:endParaRPr lang="en-US" sz="1320" b="1" dirty="0">
              <a:latin typeface="HelloTracerSolid" panose="02000603000000000000" pitchFamily="2" charset="0"/>
              <a:ea typeface="HelloTracerSolid" panose="02000603000000000000" pitchFamily="2" charset="0"/>
            </a:endParaRPr>
          </a:p>
          <a:p>
            <a:r>
              <a:rPr lang="en-US" sz="1320" b="1" dirty="0">
                <a:latin typeface="HelloTracerSolid" panose="02000603000000000000" pitchFamily="2" charset="0"/>
                <a:ea typeface="HelloTracerSolid" panose="02000603000000000000" pitchFamily="2" charset="0"/>
              </a:rPr>
              <a:t>Social Studies: </a:t>
            </a:r>
            <a:r>
              <a:rPr lang="en-US" sz="1320" dirty="0">
                <a:latin typeface="HelloTracerSolid" panose="02000603000000000000" pitchFamily="2" charset="0"/>
                <a:ea typeface="HelloTracerSolid" panose="02000603000000000000" pitchFamily="2" charset="0"/>
              </a:rPr>
              <a:t>We will finish up our unit on historical thinking this week.</a:t>
            </a:r>
          </a:p>
          <a:p>
            <a:endParaRPr lang="en-US" sz="1320" b="1" dirty="0">
              <a:latin typeface="HelloTracerSolid" panose="02000603000000000000" pitchFamily="2" charset="0"/>
              <a:ea typeface="HelloTracerSolid" panose="02000603000000000000" pitchFamily="2" charset="0"/>
            </a:endParaRPr>
          </a:p>
          <a:p>
            <a:r>
              <a:rPr lang="en-US" sz="1320" b="1" dirty="0">
                <a:latin typeface="HelloTracerSolid" panose="02000603000000000000" pitchFamily="2" charset="0"/>
                <a:ea typeface="HelloTracerSolid" panose="02000603000000000000" pitchFamily="2" charset="0"/>
              </a:rPr>
              <a:t>Bible: </a:t>
            </a:r>
            <a:r>
              <a:rPr lang="en-US" sz="1320" dirty="0">
                <a:latin typeface="HelloTracerSolid" panose="02000603000000000000" pitchFamily="2" charset="0"/>
                <a:ea typeface="HelloTracerSolid" panose="02000603000000000000" pitchFamily="2" charset="0"/>
              </a:rPr>
              <a:t>We are talking about the stories of Jesus’ life on Earth.</a:t>
            </a:r>
          </a:p>
          <a:p>
            <a:r>
              <a:rPr lang="en-US" sz="1200" b="1" dirty="0">
                <a:latin typeface="HelloTracerSolid" panose="02000603000000000000" pitchFamily="2" charset="0"/>
                <a:ea typeface="HelloTracerSolid" panose="02000603000000000000" pitchFamily="2" charset="0"/>
              </a:rPr>
              <a:t>	Memory: Jeremiah 29: 11-13</a:t>
            </a:r>
            <a:r>
              <a:rPr lang="en-US" sz="1200" dirty="0">
                <a:latin typeface="HelloTracerSolid" panose="02000603000000000000" pitchFamily="2" charset="0"/>
                <a:ea typeface="HelloTracerSolid" panose="02000603000000000000" pitchFamily="2" charset="0"/>
              </a:rPr>
              <a:t>  (on back)</a:t>
            </a:r>
          </a:p>
          <a:p>
            <a:r>
              <a:rPr lang="en-US" sz="1200" b="1" dirty="0">
                <a:latin typeface="HelloTracerSolid" panose="02000603000000000000" pitchFamily="2" charset="0"/>
                <a:ea typeface="HelloTracerSolid" panose="02000603000000000000" pitchFamily="2" charset="0"/>
              </a:rPr>
              <a:t>	Due: 2/17/22 **note date change (original date 	was mid-winter break)</a:t>
            </a:r>
          </a:p>
        </p:txBody>
      </p:sp>
      <p:sp>
        <p:nvSpPr>
          <p:cNvPr id="10" name="TextBox 9">
            <a:extLst>
              <a:ext uri="{FF2B5EF4-FFF2-40B4-BE49-F238E27FC236}">
                <a16:creationId xmlns:a16="http://schemas.microsoft.com/office/drawing/2014/main" id="{F9E373F2-5585-4748-A30F-A02D3BD35E3E}"/>
              </a:ext>
            </a:extLst>
          </p:cNvPr>
          <p:cNvSpPr txBox="1"/>
          <p:nvPr/>
        </p:nvSpPr>
        <p:spPr>
          <a:xfrm>
            <a:off x="1135380" y="5927099"/>
            <a:ext cx="1604458" cy="461665"/>
          </a:xfrm>
          <a:prstGeom prst="rect">
            <a:avLst/>
          </a:prstGeom>
          <a:noFill/>
        </p:spPr>
        <p:txBody>
          <a:bodyPr wrap="square" rtlCol="0">
            <a:spAutoFit/>
          </a:bodyPr>
          <a:lstStyle/>
          <a:p>
            <a:pPr algn="ctr"/>
            <a:r>
              <a:rPr lang="en-US" sz="1200" b="1" dirty="0">
                <a:latin typeface="HelloNoTeardrops" panose="02000603000000000000" pitchFamily="2" charset="0"/>
                <a:ea typeface="HelloNoTeardrops" panose="02000603000000000000" pitchFamily="2" charset="0"/>
              </a:rPr>
              <a:t>Show &amp; tell on Friday!</a:t>
            </a:r>
          </a:p>
        </p:txBody>
      </p:sp>
      <p:sp>
        <p:nvSpPr>
          <p:cNvPr id="11" name="TextBox 10">
            <a:extLst>
              <a:ext uri="{FF2B5EF4-FFF2-40B4-BE49-F238E27FC236}">
                <a16:creationId xmlns:a16="http://schemas.microsoft.com/office/drawing/2014/main" id="{83A0689C-4EC8-4C54-85A8-8CC6C7F29973}"/>
              </a:ext>
            </a:extLst>
          </p:cNvPr>
          <p:cNvSpPr txBox="1"/>
          <p:nvPr/>
        </p:nvSpPr>
        <p:spPr>
          <a:xfrm>
            <a:off x="3436620" y="9264086"/>
            <a:ext cx="3878025" cy="461665"/>
          </a:xfrm>
          <a:prstGeom prst="rect">
            <a:avLst/>
          </a:prstGeom>
          <a:noFill/>
        </p:spPr>
        <p:txBody>
          <a:bodyPr wrap="square" rtlCol="0">
            <a:spAutoFit/>
          </a:bodyPr>
          <a:lstStyle/>
          <a:p>
            <a:r>
              <a:rPr lang="en-US" dirty="0">
                <a:latin typeface="HelloSassy" panose="02000603000000000000" pitchFamily="2" charset="0"/>
                <a:ea typeface="HelloSassy" panose="02000603000000000000" pitchFamily="2" charset="0"/>
              </a:rPr>
              <a:t>Camper of the Week: </a:t>
            </a:r>
            <a:r>
              <a:rPr lang="en-US" sz="2400" dirty="0">
                <a:latin typeface="HelloStacy" panose="02000603000000000000" pitchFamily="2" charset="0"/>
                <a:ea typeface="HelloStacy" panose="02000603000000000000" pitchFamily="2" charset="0"/>
              </a:rPr>
              <a:t>Alyssa</a:t>
            </a:r>
          </a:p>
        </p:txBody>
      </p:sp>
    </p:spTree>
    <p:extLst>
      <p:ext uri="{BB962C8B-B14F-4D97-AF65-F5344CB8AC3E}">
        <p14:creationId xmlns:p14="http://schemas.microsoft.com/office/powerpoint/2010/main" val="1361249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0B7340-91E6-46FF-A72D-29357982CBF3}"/>
              </a:ext>
            </a:extLst>
          </p:cNvPr>
          <p:cNvSpPr txBox="1"/>
          <p:nvPr/>
        </p:nvSpPr>
        <p:spPr>
          <a:xfrm>
            <a:off x="815340" y="2164080"/>
            <a:ext cx="3070860" cy="4428392"/>
          </a:xfrm>
          <a:prstGeom prst="rect">
            <a:avLst/>
          </a:prstGeom>
          <a:noFill/>
        </p:spPr>
        <p:txBody>
          <a:bodyPr wrap="square" rtlCol="0">
            <a:spAutoFit/>
          </a:bodyPr>
          <a:lstStyle/>
          <a:p>
            <a:pPr algn="ctr"/>
            <a:r>
              <a:rPr lang="en-US" sz="2800" b="1" i="0" baseline="30000" dirty="0">
                <a:solidFill>
                  <a:srgbClr val="000000"/>
                </a:solidFill>
                <a:effectLst/>
                <a:latin typeface="HelloMissThang" panose="02000603000000000000" pitchFamily="2" charset="0"/>
                <a:ea typeface="HelloMissThang" panose="02000603000000000000" pitchFamily="2" charset="0"/>
              </a:rPr>
              <a:t>Bible Memory</a:t>
            </a:r>
            <a:r>
              <a:rPr lang="en-US" sz="2800" b="1" baseline="30000" dirty="0">
                <a:solidFill>
                  <a:srgbClr val="000000"/>
                </a:solidFill>
                <a:latin typeface="HelloMissThang" panose="02000603000000000000" pitchFamily="2" charset="0"/>
                <a:ea typeface="HelloMissThang" panose="02000603000000000000" pitchFamily="2" charset="0"/>
              </a:rPr>
              <a:t>: 2/17/22</a:t>
            </a:r>
          </a:p>
          <a:p>
            <a:pPr marL="0" marR="0">
              <a:lnSpc>
                <a:spcPct val="107000"/>
              </a:lnSpc>
              <a:spcBef>
                <a:spcPts val="0"/>
              </a:spcBef>
              <a:spcAft>
                <a:spcPts val="800"/>
              </a:spcAft>
            </a:pPr>
            <a:r>
              <a:rPr lang="en-US" sz="1800" b="1" baseline="30000" dirty="0">
                <a:solidFill>
                  <a:srgbClr val="000000"/>
                </a:solidFill>
                <a:effectLst/>
                <a:latin typeface="HelloMissThang" panose="02000603000000000000" pitchFamily="2" charset="0"/>
                <a:ea typeface="HelloMissThang" panose="02000603000000000000" pitchFamily="2" charset="0"/>
                <a:cs typeface="Times New Roman" panose="02020603050405020304" pitchFamily="18" charset="0"/>
              </a:rPr>
              <a:t>“11 </a:t>
            </a:r>
            <a:r>
              <a:rPr lang="en-US" sz="1800" dirty="0">
                <a:solidFill>
                  <a:srgbClr val="000000"/>
                </a:solidFill>
                <a:effectLst/>
                <a:latin typeface="HelloMissThang" panose="02000603000000000000" pitchFamily="2" charset="0"/>
                <a:ea typeface="HelloMissThang" panose="02000603000000000000" pitchFamily="2" charset="0"/>
                <a:cs typeface="Times New Roman" panose="02020603050405020304" pitchFamily="18" charset="0"/>
              </a:rPr>
              <a:t>For I know the plans I have for you, declares the </a:t>
            </a:r>
            <a:r>
              <a:rPr lang="en-US" sz="1800" cap="small" dirty="0">
                <a:solidFill>
                  <a:srgbClr val="000000"/>
                </a:solidFill>
                <a:effectLst/>
                <a:latin typeface="HelloMissThang" panose="02000603000000000000" pitchFamily="2" charset="0"/>
                <a:ea typeface="HelloMissThang" panose="02000603000000000000" pitchFamily="2" charset="0"/>
                <a:cs typeface="Times New Roman" panose="02020603050405020304" pitchFamily="18" charset="0"/>
              </a:rPr>
              <a:t>Lord</a:t>
            </a:r>
            <a:r>
              <a:rPr lang="en-US" sz="1800" dirty="0">
                <a:solidFill>
                  <a:srgbClr val="000000"/>
                </a:solidFill>
                <a:effectLst/>
                <a:latin typeface="HelloMissThang" panose="02000603000000000000" pitchFamily="2" charset="0"/>
                <a:ea typeface="HelloMissThang" panose="02000603000000000000" pitchFamily="2" charset="0"/>
                <a:cs typeface="Times New Roman" panose="02020603050405020304" pitchFamily="18" charset="0"/>
              </a:rPr>
              <a:t>, plans for welfare and not for evil, to give you a future and a hope. </a:t>
            </a:r>
            <a:r>
              <a:rPr lang="en-US" sz="1800" b="1" baseline="30000" dirty="0">
                <a:solidFill>
                  <a:srgbClr val="000000"/>
                </a:solidFill>
                <a:effectLst/>
                <a:latin typeface="HelloMissThang" panose="02000603000000000000" pitchFamily="2" charset="0"/>
                <a:ea typeface="HelloMissThang" panose="02000603000000000000" pitchFamily="2" charset="0"/>
                <a:cs typeface="Times New Roman" panose="02020603050405020304" pitchFamily="18" charset="0"/>
              </a:rPr>
              <a:t>12 </a:t>
            </a:r>
            <a:r>
              <a:rPr lang="en-US" sz="1800" dirty="0">
                <a:solidFill>
                  <a:srgbClr val="000000"/>
                </a:solidFill>
                <a:effectLst/>
                <a:latin typeface="HelloMissThang" panose="02000603000000000000" pitchFamily="2" charset="0"/>
                <a:ea typeface="HelloMissThang" panose="02000603000000000000" pitchFamily="2" charset="0"/>
                <a:cs typeface="Times New Roman" panose="02020603050405020304" pitchFamily="18" charset="0"/>
              </a:rPr>
              <a:t>Then you will call upon me and come and pray to me, and I will hear you. </a:t>
            </a:r>
            <a:r>
              <a:rPr lang="en-US" sz="1800" b="1" baseline="30000" dirty="0">
                <a:solidFill>
                  <a:srgbClr val="000000"/>
                </a:solidFill>
                <a:effectLst/>
                <a:latin typeface="HelloMissThang" panose="02000603000000000000" pitchFamily="2" charset="0"/>
                <a:ea typeface="HelloMissThang" panose="02000603000000000000" pitchFamily="2" charset="0"/>
                <a:cs typeface="Times New Roman" panose="02020603050405020304" pitchFamily="18" charset="0"/>
              </a:rPr>
              <a:t>13 </a:t>
            </a:r>
            <a:r>
              <a:rPr lang="en-US" sz="1800" dirty="0">
                <a:solidFill>
                  <a:srgbClr val="000000"/>
                </a:solidFill>
                <a:effectLst/>
                <a:latin typeface="HelloMissThang" panose="02000603000000000000" pitchFamily="2" charset="0"/>
                <a:ea typeface="HelloMissThang" panose="02000603000000000000" pitchFamily="2" charset="0"/>
                <a:cs typeface="Times New Roman" panose="02020603050405020304" pitchFamily="18" charset="0"/>
              </a:rPr>
              <a:t>You will seek me and find me, when you seek me with all your heart.”</a:t>
            </a:r>
            <a:endParaRPr lang="en-US" sz="1800" dirty="0">
              <a:effectLst/>
              <a:latin typeface="HelloMissThang" panose="02000603000000000000" pitchFamily="2" charset="0"/>
              <a:ea typeface="HelloMissThang" panose="02000603000000000000" pitchFamily="2" charset="0"/>
              <a:cs typeface="Times New Roman" panose="02020603050405020304" pitchFamily="18" charset="0"/>
            </a:endParaRPr>
          </a:p>
          <a:p>
            <a:pPr marL="0" marR="0">
              <a:lnSpc>
                <a:spcPct val="107000"/>
              </a:lnSpc>
              <a:spcBef>
                <a:spcPts val="0"/>
              </a:spcBef>
              <a:spcAft>
                <a:spcPts val="800"/>
              </a:spcAft>
            </a:pPr>
            <a:r>
              <a:rPr lang="en-US" sz="1800" dirty="0">
                <a:solidFill>
                  <a:srgbClr val="000000"/>
                </a:solidFill>
                <a:effectLst/>
                <a:latin typeface="HelloMissThang" panose="02000603000000000000" pitchFamily="2" charset="0"/>
                <a:ea typeface="HelloMissThang" panose="02000603000000000000" pitchFamily="2" charset="0"/>
                <a:cs typeface="Times New Roman" panose="02020603050405020304" pitchFamily="18" charset="0"/>
              </a:rPr>
              <a:t>Jeremiah 29:11-13</a:t>
            </a:r>
            <a:endParaRPr lang="en-US" sz="1800" dirty="0">
              <a:effectLst/>
              <a:latin typeface="HelloMissThang" panose="02000603000000000000" pitchFamily="2" charset="0"/>
              <a:ea typeface="HelloMissThang" panose="02000603000000000000" pitchFamily="2" charset="0"/>
              <a:cs typeface="Times New Roman" panose="02020603050405020304" pitchFamily="18" charset="0"/>
            </a:endParaRPr>
          </a:p>
          <a:p>
            <a:pPr algn="ctr"/>
            <a:endParaRPr lang="en-US" sz="2800" b="1" i="0" baseline="30000" dirty="0">
              <a:solidFill>
                <a:srgbClr val="000000"/>
              </a:solidFill>
              <a:effectLst/>
              <a:latin typeface="HelloMissThang" panose="02000603000000000000" pitchFamily="2" charset="0"/>
              <a:ea typeface="HelloMissThang" panose="02000603000000000000" pitchFamily="2" charset="0"/>
            </a:endParaRPr>
          </a:p>
        </p:txBody>
      </p:sp>
      <p:sp>
        <p:nvSpPr>
          <p:cNvPr id="3" name="TextBox 2">
            <a:extLst>
              <a:ext uri="{FF2B5EF4-FFF2-40B4-BE49-F238E27FC236}">
                <a16:creationId xmlns:a16="http://schemas.microsoft.com/office/drawing/2014/main" id="{987499DC-C506-4CD7-995F-8F7413FA4750}"/>
              </a:ext>
            </a:extLst>
          </p:cNvPr>
          <p:cNvSpPr txBox="1"/>
          <p:nvPr/>
        </p:nvSpPr>
        <p:spPr>
          <a:xfrm>
            <a:off x="4594860" y="2240280"/>
            <a:ext cx="2103120" cy="3139321"/>
          </a:xfrm>
          <a:prstGeom prst="rect">
            <a:avLst/>
          </a:prstGeom>
          <a:noFill/>
          <a:ln>
            <a:solidFill>
              <a:schemeClr val="tx1"/>
            </a:solidFill>
          </a:ln>
        </p:spPr>
        <p:txBody>
          <a:bodyPr wrap="square" rtlCol="0">
            <a:spAutoFit/>
          </a:bodyPr>
          <a:lstStyle/>
          <a:p>
            <a:pPr algn="ctr"/>
            <a:r>
              <a:rPr lang="en-US" b="1" dirty="0">
                <a:latin typeface="HelloMissThang" panose="02000603000000000000" pitchFamily="2" charset="0"/>
                <a:ea typeface="HelloMissThang" panose="02000603000000000000" pitchFamily="2" charset="0"/>
              </a:rPr>
              <a:t>Sight Words</a:t>
            </a:r>
            <a:r>
              <a:rPr lang="en-US" dirty="0">
                <a:latin typeface="HelloMissThang" panose="02000603000000000000" pitchFamily="2" charset="0"/>
                <a:ea typeface="HelloMissThang" panose="02000603000000000000" pitchFamily="2" charset="0"/>
              </a:rPr>
              <a:t>:</a:t>
            </a:r>
          </a:p>
          <a:p>
            <a:pPr algn="ctr"/>
            <a:r>
              <a:rPr lang="en-US" dirty="0">
                <a:latin typeface="HelloMissThang" panose="02000603000000000000" pitchFamily="2" charset="0"/>
                <a:ea typeface="HelloMissThang" panose="02000603000000000000" pitchFamily="2" charset="0"/>
              </a:rPr>
              <a:t>Any</a:t>
            </a:r>
          </a:p>
          <a:p>
            <a:pPr algn="ctr"/>
            <a:r>
              <a:rPr lang="en-US" dirty="0">
                <a:latin typeface="HelloMissThang" panose="02000603000000000000" pitchFamily="2" charset="0"/>
                <a:ea typeface="HelloMissThang" panose="02000603000000000000" pitchFamily="2" charset="0"/>
              </a:rPr>
              <a:t>Blue</a:t>
            </a:r>
          </a:p>
          <a:p>
            <a:pPr algn="ctr"/>
            <a:r>
              <a:rPr lang="en-US" dirty="0">
                <a:latin typeface="HelloMissThang" panose="02000603000000000000" pitchFamily="2" charset="0"/>
                <a:ea typeface="HelloMissThang" panose="02000603000000000000" pitchFamily="2" charset="0"/>
              </a:rPr>
              <a:t>Carry</a:t>
            </a:r>
          </a:p>
          <a:p>
            <a:pPr algn="ctr"/>
            <a:r>
              <a:rPr lang="en-US" dirty="0">
                <a:latin typeface="HelloMissThang" panose="02000603000000000000" pitchFamily="2" charset="0"/>
                <a:ea typeface="HelloMissThang" panose="02000603000000000000" pitchFamily="2" charset="0"/>
              </a:rPr>
              <a:t>Doing</a:t>
            </a:r>
          </a:p>
          <a:p>
            <a:pPr algn="ctr"/>
            <a:r>
              <a:rPr lang="en-US" dirty="0">
                <a:latin typeface="HelloMissThang" panose="02000603000000000000" pitchFamily="2" charset="0"/>
                <a:ea typeface="HelloMissThang" panose="02000603000000000000" pitchFamily="2" charset="0"/>
              </a:rPr>
              <a:t>Else</a:t>
            </a:r>
          </a:p>
          <a:p>
            <a:pPr algn="ctr"/>
            <a:r>
              <a:rPr lang="en-US" dirty="0">
                <a:latin typeface="HelloMissThang" panose="02000603000000000000" pitchFamily="2" charset="0"/>
                <a:ea typeface="HelloMissThang" panose="02000603000000000000" pitchFamily="2" charset="0"/>
              </a:rPr>
              <a:t>Room</a:t>
            </a:r>
          </a:p>
          <a:p>
            <a:pPr algn="ctr"/>
            <a:r>
              <a:rPr lang="en-US" dirty="0">
                <a:latin typeface="HelloMissThang" panose="02000603000000000000" pitchFamily="2" charset="0"/>
                <a:ea typeface="HelloMissThang" panose="02000603000000000000" pitchFamily="2" charset="0"/>
              </a:rPr>
              <a:t>Studied</a:t>
            </a:r>
          </a:p>
          <a:p>
            <a:pPr algn="ctr"/>
            <a:r>
              <a:rPr lang="en-US" dirty="0">
                <a:latin typeface="HelloMissThang" panose="02000603000000000000" pitchFamily="2" charset="0"/>
                <a:ea typeface="HelloMissThang" panose="02000603000000000000" pitchFamily="2" charset="0"/>
              </a:rPr>
              <a:t>Sure</a:t>
            </a:r>
          </a:p>
          <a:p>
            <a:pPr algn="ctr"/>
            <a:r>
              <a:rPr lang="en-US" dirty="0">
                <a:latin typeface="HelloMissThang" panose="02000603000000000000" pitchFamily="2" charset="0"/>
                <a:ea typeface="HelloMissThang" panose="02000603000000000000" pitchFamily="2" charset="0"/>
              </a:rPr>
              <a:t>Teacher</a:t>
            </a:r>
          </a:p>
          <a:p>
            <a:pPr algn="ctr"/>
            <a:r>
              <a:rPr lang="en-US" dirty="0">
                <a:latin typeface="HelloMissThang" panose="02000603000000000000" pitchFamily="2" charset="0"/>
                <a:ea typeface="HelloMissThang" panose="02000603000000000000" pitchFamily="2" charset="0"/>
              </a:rPr>
              <a:t>Turned</a:t>
            </a:r>
          </a:p>
        </p:txBody>
      </p:sp>
    </p:spTree>
    <p:extLst>
      <p:ext uri="{BB962C8B-B14F-4D97-AF65-F5344CB8AC3E}">
        <p14:creationId xmlns:p14="http://schemas.microsoft.com/office/powerpoint/2010/main" val="9982591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61366</TotalTime>
  <Words>400</Words>
  <Application>Microsoft Office PowerPoint</Application>
  <PresentationFormat>Custom</PresentationFormat>
  <Paragraphs>52</Paragraphs>
  <Slides>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vt:i4>
      </vt:variant>
    </vt:vector>
  </HeadingPairs>
  <TitlesOfParts>
    <vt:vector size="13" baseType="lpstr">
      <vt:lpstr>Arial</vt:lpstr>
      <vt:lpstr>Calibri</vt:lpstr>
      <vt:lpstr>Calibri Light</vt:lpstr>
      <vt:lpstr>HelloMissThang</vt:lpstr>
      <vt:lpstr>HelloNoTeardrops</vt:lpstr>
      <vt:lpstr>HelloSassy</vt:lpstr>
      <vt:lpstr>HelloStacy</vt:lpstr>
      <vt:lpstr>HelloTracerSolid</vt:lpstr>
      <vt:lpstr>HelloTreat</vt:lpstr>
      <vt:lpstr>KG Shark in the Water </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Kamp</dc:creator>
  <cp:lastModifiedBy>Lisa Kamp</cp:lastModifiedBy>
  <cp:revision>12</cp:revision>
  <cp:lastPrinted>2022-01-31T16:46:47Z</cp:lastPrinted>
  <dcterms:created xsi:type="dcterms:W3CDTF">2021-10-05T15:26:53Z</dcterms:created>
  <dcterms:modified xsi:type="dcterms:W3CDTF">2022-02-07T19:19:30Z</dcterms:modified>
</cp:coreProperties>
</file>