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1" r:id="rId2"/>
    <p:sldId id="272" r:id="rId3"/>
  </p:sldIdLst>
  <p:sldSz cx="6858000" cy="9144000" type="letter"/>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48F531-4DAD-4526-ADA3-9A39811B3986}" v="2" dt="2022-03-09T10:26:18.8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770" autoAdjust="0"/>
  </p:normalViewPr>
  <p:slideViewPr>
    <p:cSldViewPr snapToGrid="0" snapToObjects="1">
      <p:cViewPr>
        <p:scale>
          <a:sx n="100" d="100"/>
          <a:sy n="100" d="100"/>
        </p:scale>
        <p:origin x="1666" y="-68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5E92916-CB54-0843-BABF-580B251BC7B4}" type="datetimeFigureOut">
              <a:rPr lang="en-US"/>
              <a:pPr>
                <a:defRPr/>
              </a:pPr>
              <a:t>3/15/2022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67ED236-FE54-3C4A-A8F1-7347CA87A077}" type="slidenum">
              <a:rPr lang="en-US"/>
              <a:pPr>
                <a:defRPr/>
              </a:pPr>
              <a:t>‹#›</a:t>
            </a:fld>
            <a:endParaRPr lang="en-US" dirty="0"/>
          </a:p>
        </p:txBody>
      </p:sp>
    </p:spTree>
    <p:extLst>
      <p:ext uri="{BB962C8B-B14F-4D97-AF65-F5344CB8AC3E}">
        <p14:creationId xmlns:p14="http://schemas.microsoft.com/office/powerpoint/2010/main" val="1684171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CA59772-EE57-5A44-BC23-5B0839B324B4}" type="datetimeFigureOut">
              <a:rPr lang="en-US"/>
              <a:pPr>
                <a:defRPr/>
              </a:pPr>
              <a:t>3/15/2022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5CD6BD-C7A0-0B44-8CF0-D7B971EDE4D0}" type="slidenum">
              <a:rPr lang="en-US"/>
              <a:pPr>
                <a:defRPr/>
              </a:pPr>
              <a:t>‹#›</a:t>
            </a:fld>
            <a:endParaRPr lang="en-US" dirty="0"/>
          </a:p>
        </p:txBody>
      </p:sp>
    </p:spTree>
    <p:extLst>
      <p:ext uri="{BB962C8B-B14F-4D97-AF65-F5344CB8AC3E}">
        <p14:creationId xmlns:p14="http://schemas.microsoft.com/office/powerpoint/2010/main" val="3125330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E6CBBE6-9DD8-7844-8BA1-1F46CA930F8D}" type="datetimeFigureOut">
              <a:rPr lang="en-US"/>
              <a:pPr>
                <a:defRPr/>
              </a:pPr>
              <a:t>3/15/2022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A676F42-DD78-B14B-837C-CE9F8D9C8506}" type="slidenum">
              <a:rPr lang="en-US"/>
              <a:pPr>
                <a:defRPr/>
              </a:pPr>
              <a:t>‹#›</a:t>
            </a:fld>
            <a:endParaRPr lang="en-US" dirty="0"/>
          </a:p>
        </p:txBody>
      </p:sp>
    </p:spTree>
    <p:extLst>
      <p:ext uri="{BB962C8B-B14F-4D97-AF65-F5344CB8AC3E}">
        <p14:creationId xmlns:p14="http://schemas.microsoft.com/office/powerpoint/2010/main" val="942261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FBE12E-7F3F-1444-85AE-02A7255500BE}" type="datetimeFigureOut">
              <a:rPr lang="en-US"/>
              <a:pPr>
                <a:defRPr/>
              </a:pPr>
              <a:t>3/15/2022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C9BEEB7-D342-0D45-A46C-B1C1936458F3}" type="slidenum">
              <a:rPr lang="en-US"/>
              <a:pPr>
                <a:defRPr/>
              </a:pPr>
              <a:t>‹#›</a:t>
            </a:fld>
            <a:endParaRPr lang="en-US" dirty="0"/>
          </a:p>
        </p:txBody>
      </p:sp>
    </p:spTree>
    <p:extLst>
      <p:ext uri="{BB962C8B-B14F-4D97-AF65-F5344CB8AC3E}">
        <p14:creationId xmlns:p14="http://schemas.microsoft.com/office/powerpoint/2010/main" val="40621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6B2BC4C-A200-364F-9913-0F52873335A6}" type="datetimeFigureOut">
              <a:rPr lang="en-US"/>
              <a:pPr>
                <a:defRPr/>
              </a:pPr>
              <a:t>3/15/2022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F59276C-EB9A-5C40-915B-0D5F5365448A}" type="slidenum">
              <a:rPr lang="en-US"/>
              <a:pPr>
                <a:defRPr/>
              </a:pPr>
              <a:t>‹#›</a:t>
            </a:fld>
            <a:endParaRPr lang="en-US" dirty="0"/>
          </a:p>
        </p:txBody>
      </p:sp>
    </p:spTree>
    <p:extLst>
      <p:ext uri="{BB962C8B-B14F-4D97-AF65-F5344CB8AC3E}">
        <p14:creationId xmlns:p14="http://schemas.microsoft.com/office/powerpoint/2010/main" val="2967953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D646412-6260-3542-BE79-C202D900B717}" type="datetimeFigureOut">
              <a:rPr lang="en-US"/>
              <a:pPr>
                <a:defRPr/>
              </a:pPr>
              <a:t>3/15/2022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44E9D80-BE87-AE42-8EDC-580281C7AB2E}" type="slidenum">
              <a:rPr lang="en-US"/>
              <a:pPr>
                <a:defRPr/>
              </a:pPr>
              <a:t>‹#›</a:t>
            </a:fld>
            <a:endParaRPr lang="en-US" dirty="0"/>
          </a:p>
        </p:txBody>
      </p:sp>
    </p:spTree>
    <p:extLst>
      <p:ext uri="{BB962C8B-B14F-4D97-AF65-F5344CB8AC3E}">
        <p14:creationId xmlns:p14="http://schemas.microsoft.com/office/powerpoint/2010/main" val="2233110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9BAFC97-AA48-8F45-85A5-3CAAC932DC6C}" type="datetimeFigureOut">
              <a:rPr lang="en-US"/>
              <a:pPr>
                <a:defRPr/>
              </a:pPr>
              <a:t>3/15/2022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8E819D4C-97DB-A04C-938E-C41151F46DB3}" type="slidenum">
              <a:rPr lang="en-US"/>
              <a:pPr>
                <a:defRPr/>
              </a:pPr>
              <a:t>‹#›</a:t>
            </a:fld>
            <a:endParaRPr lang="en-US" dirty="0"/>
          </a:p>
        </p:txBody>
      </p:sp>
    </p:spTree>
    <p:extLst>
      <p:ext uri="{BB962C8B-B14F-4D97-AF65-F5344CB8AC3E}">
        <p14:creationId xmlns:p14="http://schemas.microsoft.com/office/powerpoint/2010/main" val="3988302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FCB3C87-805C-FF48-8D06-C475D6F76BF4}" type="datetimeFigureOut">
              <a:rPr lang="en-US"/>
              <a:pPr>
                <a:defRPr/>
              </a:pPr>
              <a:t>3/15/2022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73958FD3-5A2D-B742-8FDB-E80F9D0B7F45}" type="slidenum">
              <a:rPr lang="en-US"/>
              <a:pPr>
                <a:defRPr/>
              </a:pPr>
              <a:t>‹#›</a:t>
            </a:fld>
            <a:endParaRPr lang="en-US" dirty="0"/>
          </a:p>
        </p:txBody>
      </p:sp>
    </p:spTree>
    <p:extLst>
      <p:ext uri="{BB962C8B-B14F-4D97-AF65-F5344CB8AC3E}">
        <p14:creationId xmlns:p14="http://schemas.microsoft.com/office/powerpoint/2010/main" val="281390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194307A-A1FF-4D46-8404-7FB18F2FC039}" type="datetimeFigureOut">
              <a:rPr lang="en-US"/>
              <a:pPr>
                <a:defRPr/>
              </a:pPr>
              <a:t>3/15/2022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01B4DB5F-7237-1649-9A45-1ECAD3453882}" type="slidenum">
              <a:rPr lang="en-US"/>
              <a:pPr>
                <a:defRPr/>
              </a:pPr>
              <a:t>‹#›</a:t>
            </a:fld>
            <a:endParaRPr lang="en-US" dirty="0"/>
          </a:p>
        </p:txBody>
      </p:sp>
    </p:spTree>
    <p:extLst>
      <p:ext uri="{BB962C8B-B14F-4D97-AF65-F5344CB8AC3E}">
        <p14:creationId xmlns:p14="http://schemas.microsoft.com/office/powerpoint/2010/main" val="3361028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B328785-C85E-F24B-BB79-2451B8CBDE05}" type="datetimeFigureOut">
              <a:rPr lang="en-US"/>
              <a:pPr>
                <a:defRPr/>
              </a:pPr>
              <a:t>3/15/2022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1EFEA30-5DA4-1442-A2B8-E189B863EC1B}" type="slidenum">
              <a:rPr lang="en-US"/>
              <a:pPr>
                <a:defRPr/>
              </a:pPr>
              <a:t>‹#›</a:t>
            </a:fld>
            <a:endParaRPr lang="en-US" dirty="0"/>
          </a:p>
        </p:txBody>
      </p:sp>
    </p:spTree>
    <p:extLst>
      <p:ext uri="{BB962C8B-B14F-4D97-AF65-F5344CB8AC3E}">
        <p14:creationId xmlns:p14="http://schemas.microsoft.com/office/powerpoint/2010/main" val="4264802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B166BE1-8D07-6749-907B-5DF598590705}" type="datetimeFigureOut">
              <a:rPr lang="en-US"/>
              <a:pPr>
                <a:defRPr/>
              </a:pPr>
              <a:t>3/15/2022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8EB26A3-1CB6-AD46-85F8-2F27723E5552}" type="slidenum">
              <a:rPr lang="en-US"/>
              <a:pPr>
                <a:defRPr/>
              </a:pPr>
              <a:t>‹#›</a:t>
            </a:fld>
            <a:endParaRPr lang="en-US" dirty="0"/>
          </a:p>
        </p:txBody>
      </p:sp>
    </p:spTree>
    <p:extLst>
      <p:ext uri="{BB962C8B-B14F-4D97-AF65-F5344CB8AC3E}">
        <p14:creationId xmlns:p14="http://schemas.microsoft.com/office/powerpoint/2010/main" val="471455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342900" y="2133600"/>
            <a:ext cx="6172200" cy="6034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00B6C3FB-6CEC-1D45-A084-B7257A8AE659}" type="datetimeFigureOut">
              <a:rPr lang="en-US"/>
              <a:pPr>
                <a:defRPr/>
              </a:pPr>
              <a:t>3/15/2022</a:t>
            </a:fld>
            <a:endParaRPr lang="en-US" dirty="0"/>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2B91248E-5920-6F44-B139-8E66602569B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baker@lamontcs.org"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mailto:julesb3396@gma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0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5" name="TextBox 4"/>
          <p:cNvSpPr txBox="1"/>
          <p:nvPr/>
        </p:nvSpPr>
        <p:spPr>
          <a:xfrm>
            <a:off x="1213093" y="1355368"/>
            <a:ext cx="1365630" cy="307777"/>
          </a:xfrm>
          <a:prstGeom prst="rect">
            <a:avLst/>
          </a:prstGeom>
          <a:noFill/>
        </p:spPr>
        <p:txBody>
          <a:bodyPr wrap="none" rtlCol="0">
            <a:spAutoFit/>
          </a:bodyPr>
          <a:lstStyle/>
          <a:p>
            <a:r>
              <a:rPr lang="en-US" sz="1400" dirty="0">
                <a:latin typeface="Bell MT"/>
                <a:cs typeface="Bell MT"/>
              </a:rPr>
              <a:t>Mrs. Julie Baker</a:t>
            </a:r>
          </a:p>
        </p:txBody>
      </p:sp>
      <p:sp>
        <p:nvSpPr>
          <p:cNvPr id="6" name="TextBox 5"/>
          <p:cNvSpPr txBox="1"/>
          <p:nvPr/>
        </p:nvSpPr>
        <p:spPr>
          <a:xfrm>
            <a:off x="4279279" y="1360595"/>
            <a:ext cx="1519963" cy="276999"/>
          </a:xfrm>
          <a:prstGeom prst="rect">
            <a:avLst/>
          </a:prstGeom>
          <a:noFill/>
        </p:spPr>
        <p:txBody>
          <a:bodyPr wrap="square" rtlCol="0">
            <a:spAutoFit/>
          </a:bodyPr>
          <a:lstStyle/>
          <a:p>
            <a:r>
              <a:rPr lang="en-US" sz="1200" dirty="0">
                <a:latin typeface="Bell MT"/>
                <a:cs typeface="Bell MT"/>
              </a:rPr>
              <a:t>March 15, 2022 </a:t>
            </a:r>
          </a:p>
        </p:txBody>
      </p:sp>
      <p:sp>
        <p:nvSpPr>
          <p:cNvPr id="7" name="TextBox 6"/>
          <p:cNvSpPr txBox="1"/>
          <p:nvPr/>
        </p:nvSpPr>
        <p:spPr>
          <a:xfrm>
            <a:off x="473864" y="1860710"/>
            <a:ext cx="2976464" cy="3377848"/>
          </a:xfrm>
          <a:prstGeom prst="rect">
            <a:avLst/>
          </a:prstGeom>
          <a:noFill/>
        </p:spPr>
        <p:txBody>
          <a:bodyPr wrap="square" rtlCol="0">
            <a:spAutoFit/>
          </a:bodyPr>
          <a:lstStyle/>
          <a:p>
            <a:pPr algn="ctr"/>
            <a:r>
              <a:rPr lang="en-US" sz="1050" dirty="0">
                <a:latin typeface="Bell MT"/>
                <a:cs typeface="Bell MT"/>
              </a:rPr>
              <a:t>  </a:t>
            </a:r>
          </a:p>
          <a:p>
            <a:pPr algn="ctr"/>
            <a:r>
              <a:rPr lang="en-US" sz="1050" dirty="0">
                <a:latin typeface="Bell MT"/>
                <a:cs typeface="Bell MT"/>
              </a:rPr>
              <a:t>Library Day is Thursdays!  </a:t>
            </a:r>
          </a:p>
          <a:p>
            <a:pPr algn="ctr"/>
            <a:endParaRPr lang="en-US" sz="1050" dirty="0">
              <a:latin typeface="Bell MT"/>
              <a:cs typeface="Bell MT"/>
            </a:endParaRPr>
          </a:p>
          <a:p>
            <a:pPr algn="ctr"/>
            <a:r>
              <a:rPr lang="en-US" sz="1050" dirty="0">
                <a:latin typeface="Bell MT"/>
                <a:cs typeface="Bell MT"/>
              </a:rPr>
              <a:t>      Have your child bring their books back</a:t>
            </a:r>
          </a:p>
          <a:p>
            <a:pPr algn="ctr"/>
            <a:r>
              <a:rPr lang="en-US" sz="1050" dirty="0">
                <a:latin typeface="Bell MT"/>
                <a:cs typeface="Bell MT"/>
              </a:rPr>
              <a:t>Thursdays to get new books!</a:t>
            </a:r>
          </a:p>
          <a:p>
            <a:pPr algn="ctr"/>
            <a:endParaRPr lang="en-US" sz="1050" dirty="0">
              <a:latin typeface="Bell MT"/>
              <a:cs typeface="Bell MT"/>
            </a:endParaRPr>
          </a:p>
          <a:p>
            <a:pPr algn="ctr"/>
            <a:r>
              <a:rPr lang="en-US" sz="1050" dirty="0">
                <a:latin typeface="Bell MT"/>
                <a:cs typeface="Bell MT"/>
              </a:rPr>
              <a:t>Unless we tell you to bring </a:t>
            </a:r>
          </a:p>
          <a:p>
            <a:pPr algn="ctr"/>
            <a:r>
              <a:rPr lang="en-US" sz="1050" dirty="0">
                <a:latin typeface="Bell MT"/>
                <a:cs typeface="Bell MT"/>
              </a:rPr>
              <a:t>Your child’s snow gear we </a:t>
            </a:r>
          </a:p>
          <a:p>
            <a:pPr algn="ctr"/>
            <a:r>
              <a:rPr lang="en-US" sz="1050" dirty="0">
                <a:latin typeface="Bell MT"/>
                <a:cs typeface="Bell MT"/>
              </a:rPr>
              <a:t>        don’t usually have time to go outside. We</a:t>
            </a:r>
          </a:p>
          <a:p>
            <a:pPr algn="ctr"/>
            <a:r>
              <a:rPr lang="en-US" sz="1050" dirty="0">
                <a:latin typeface="Bell MT"/>
                <a:cs typeface="Bell MT"/>
              </a:rPr>
              <a:t>      do go to the gym at the end of day which </a:t>
            </a:r>
          </a:p>
          <a:p>
            <a:pPr algn="ctr"/>
            <a:r>
              <a:rPr lang="en-US" sz="1050" dirty="0">
                <a:latin typeface="Bell MT"/>
                <a:cs typeface="Bell MT"/>
              </a:rPr>
              <a:t>the preschoolers really enjoy!</a:t>
            </a: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p:txBody>
      </p:sp>
      <p:sp>
        <p:nvSpPr>
          <p:cNvPr id="8" name="TextBox 7"/>
          <p:cNvSpPr txBox="1"/>
          <p:nvPr/>
        </p:nvSpPr>
        <p:spPr>
          <a:xfrm>
            <a:off x="440842" y="4087925"/>
            <a:ext cx="2843185" cy="1585049"/>
          </a:xfrm>
          <a:prstGeom prst="rect">
            <a:avLst/>
          </a:prstGeom>
          <a:noFill/>
        </p:spPr>
        <p:txBody>
          <a:bodyPr wrap="square" rtlCol="0">
            <a:spAutoFit/>
          </a:bodyPr>
          <a:lstStyle/>
          <a:p>
            <a:r>
              <a:rPr lang="en-US" sz="1400" dirty="0">
                <a:latin typeface="Bell MT"/>
                <a:cs typeface="Bell MT"/>
              </a:rPr>
              <a:t>Bible Stories for the Week-</a:t>
            </a:r>
          </a:p>
          <a:p>
            <a:endParaRPr lang="en-US" sz="1100" dirty="0">
              <a:latin typeface="Bell MT"/>
              <a:cs typeface="Bell MT"/>
            </a:endParaRPr>
          </a:p>
          <a:p>
            <a:r>
              <a:rPr lang="en-US" sz="1100" dirty="0">
                <a:latin typeface="Bell MT"/>
                <a:cs typeface="Bell MT"/>
              </a:rPr>
              <a:t>The preschoolers will be starting there Easter Project this week.  Today we will be talking about Jesus coming on a donkey into Jerusalem.  On Thursday we will taking about </a:t>
            </a:r>
          </a:p>
          <a:p>
            <a:r>
              <a:rPr lang="en-US" sz="1100" dirty="0">
                <a:latin typeface="Bell MT"/>
                <a:cs typeface="Bell MT"/>
              </a:rPr>
              <a:t>the Last Supper.  </a:t>
            </a:r>
            <a:endParaRPr lang="en-US" sz="1400" dirty="0">
              <a:latin typeface="Bell MT"/>
              <a:cs typeface="Bell MT"/>
            </a:endParaRPr>
          </a:p>
          <a:p>
            <a:endParaRPr lang="en-US" sz="1400" dirty="0">
              <a:latin typeface="Bell MT"/>
              <a:cs typeface="Bell MT"/>
            </a:endParaRPr>
          </a:p>
        </p:txBody>
      </p:sp>
      <p:sp>
        <p:nvSpPr>
          <p:cNvPr id="9" name="TextBox 8"/>
          <p:cNvSpPr txBox="1"/>
          <p:nvPr/>
        </p:nvSpPr>
        <p:spPr>
          <a:xfrm>
            <a:off x="473864" y="6361306"/>
            <a:ext cx="2976464" cy="3108543"/>
          </a:xfrm>
          <a:prstGeom prst="rect">
            <a:avLst/>
          </a:prstGeom>
          <a:noFill/>
        </p:spPr>
        <p:txBody>
          <a:bodyPr wrap="square" rtlCol="0">
            <a:spAutoFit/>
          </a:bodyPr>
          <a:lstStyle/>
          <a:p>
            <a:r>
              <a:rPr lang="en-US" sz="1400" dirty="0">
                <a:latin typeface="Bell MT"/>
                <a:cs typeface="Bell MT"/>
              </a:rPr>
              <a:t> Contact Information:</a:t>
            </a:r>
          </a:p>
          <a:p>
            <a:r>
              <a:rPr lang="en-US" sz="1400" dirty="0">
                <a:latin typeface="Bell MT"/>
                <a:cs typeface="Bell MT"/>
              </a:rPr>
              <a:t>	emails– </a:t>
            </a:r>
            <a:r>
              <a:rPr lang="en-US" sz="1400" dirty="0">
                <a:latin typeface="Bell MT"/>
                <a:cs typeface="Bell MT"/>
                <a:hlinkClick r:id="rId3"/>
              </a:rPr>
              <a:t>jbaker@lamontcs.org</a:t>
            </a:r>
            <a:r>
              <a:rPr lang="en-US" sz="1400" dirty="0">
                <a:latin typeface="Bell MT"/>
                <a:cs typeface="Bell MT"/>
              </a:rPr>
              <a:t>		              </a:t>
            </a:r>
            <a:r>
              <a:rPr lang="en-US" sz="1400" dirty="0">
                <a:latin typeface="Bell MT"/>
                <a:cs typeface="Bell MT"/>
                <a:hlinkClick r:id="rId4"/>
              </a:rPr>
              <a:t>julesb3396@gmail.com</a:t>
            </a:r>
            <a:endParaRPr lang="en-US" sz="1400" dirty="0">
              <a:latin typeface="Bell MT"/>
              <a:cs typeface="Bell MT"/>
            </a:endParaRPr>
          </a:p>
          <a:p>
            <a:r>
              <a:rPr lang="en-US" sz="1400" dirty="0">
                <a:latin typeface="Bell MT"/>
                <a:cs typeface="Bell MT"/>
              </a:rPr>
              <a:t>			Phone</a:t>
            </a:r>
          </a:p>
          <a:p>
            <a:r>
              <a:rPr lang="en-US" sz="1400" dirty="0">
                <a:latin typeface="Bell MT"/>
                <a:cs typeface="Bell MT"/>
              </a:rPr>
              <a:t> </a:t>
            </a:r>
          </a:p>
          <a:p>
            <a:r>
              <a:rPr lang="en-US" sz="1400" dirty="0">
                <a:latin typeface="Bell MT"/>
                <a:cs typeface="Bell MT"/>
              </a:rPr>
              <a:t>	School-(616)-677-1757</a:t>
            </a:r>
          </a:p>
          <a:p>
            <a:r>
              <a:rPr lang="en-US" sz="1400" dirty="0">
                <a:latin typeface="Bell MT"/>
                <a:cs typeface="Bell MT"/>
              </a:rPr>
              <a:t>	Cell- (616)-822-8235</a:t>
            </a: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p:txBody>
      </p:sp>
      <p:sp>
        <p:nvSpPr>
          <p:cNvPr id="10" name="TextBox 9"/>
          <p:cNvSpPr txBox="1"/>
          <p:nvPr/>
        </p:nvSpPr>
        <p:spPr>
          <a:xfrm>
            <a:off x="3849304" y="1860711"/>
            <a:ext cx="2491000" cy="10064294"/>
          </a:xfrm>
          <a:prstGeom prst="rect">
            <a:avLst/>
          </a:prstGeom>
          <a:noFill/>
        </p:spPr>
        <p:txBody>
          <a:bodyPr wrap="square" rtlCol="0">
            <a:spAutoFit/>
          </a:bodyPr>
          <a:lstStyle/>
          <a:p>
            <a:r>
              <a:rPr lang="en-US" sz="1200" dirty="0">
                <a:latin typeface="Bell MT"/>
                <a:cs typeface="Bell MT"/>
              </a:rPr>
              <a:t>Hello Parents-   </a:t>
            </a:r>
          </a:p>
          <a:p>
            <a:r>
              <a:rPr lang="en-US" sz="1200" dirty="0">
                <a:latin typeface="Bell MT"/>
                <a:cs typeface="Bell MT"/>
              </a:rPr>
              <a:t>This week in preschool we will be learning about Fish and Letter U. </a:t>
            </a:r>
          </a:p>
          <a:p>
            <a:endParaRPr lang="en-US" sz="1200" dirty="0">
              <a:latin typeface="Bell MT"/>
              <a:cs typeface="Bell MT"/>
            </a:endParaRPr>
          </a:p>
          <a:p>
            <a:r>
              <a:rPr lang="en-US" sz="1200" dirty="0">
                <a:latin typeface="Bell MT"/>
                <a:cs typeface="Bell MT"/>
              </a:rPr>
              <a:t>On Tuesday, the preschoolers will be making a fishbowl with fish inside.  We will also be practicing cutting.  </a:t>
            </a:r>
          </a:p>
          <a:p>
            <a:endParaRPr lang="en-US" sz="1200" dirty="0">
              <a:latin typeface="Bell MT"/>
              <a:cs typeface="Bell MT"/>
            </a:endParaRPr>
          </a:p>
          <a:p>
            <a:r>
              <a:rPr lang="en-US" sz="1200" dirty="0">
                <a:latin typeface="Bell MT"/>
                <a:cs typeface="Bell MT"/>
              </a:rPr>
              <a:t>On Thursday,  the students will be going to the library to pick out books.  We will also be doing another page in our ABC book– Letter U.  The preschoolers will also be learning about smallest to biggest with a sizes of fish.  </a:t>
            </a:r>
          </a:p>
          <a:p>
            <a:endParaRPr lang="en-US" sz="1200" dirty="0">
              <a:latin typeface="Bell MT"/>
              <a:cs typeface="Bell MT"/>
            </a:endParaRPr>
          </a:p>
          <a:p>
            <a:r>
              <a:rPr lang="en-US" sz="1200" dirty="0">
                <a:latin typeface="Bell MT"/>
                <a:cs typeface="Bell MT"/>
              </a:rPr>
              <a:t>Have a wonderful week and please let us know if you have any questions.  Mrs. Baker</a:t>
            </a:r>
          </a:p>
          <a:p>
            <a:endParaRPr lang="en-US" sz="1200" dirty="0">
              <a:latin typeface="Bell MT"/>
              <a:cs typeface="Bell MT"/>
            </a:endParaRPr>
          </a:p>
          <a:p>
            <a:pPr algn="l"/>
            <a:r>
              <a:rPr lang="en-US" sz="1200" dirty="0">
                <a:latin typeface="Bell MT"/>
                <a:cs typeface="Bell MT"/>
              </a:rPr>
              <a:t>Bible Verse-</a:t>
            </a:r>
            <a:r>
              <a:rPr lang="en-US" sz="1200" b="0" i="0" dirty="0">
                <a:solidFill>
                  <a:srgbClr val="000000"/>
                </a:solidFill>
                <a:effectLst/>
                <a:latin typeface="system-ui"/>
              </a:rPr>
              <a:t> </a:t>
            </a:r>
          </a:p>
          <a:p>
            <a:pPr algn="l"/>
            <a:r>
              <a:rPr lang="en-US" sz="1200" b="0" i="0" dirty="0">
                <a:solidFill>
                  <a:srgbClr val="000000"/>
                </a:solidFill>
                <a:effectLst/>
                <a:latin typeface="system-ui"/>
              </a:rPr>
              <a:t>“When I am afraid,</a:t>
            </a:r>
            <a:br>
              <a:rPr lang="en-US" sz="1200" dirty="0"/>
            </a:br>
            <a:r>
              <a:rPr lang="en-US" sz="1200" b="0" i="0" dirty="0">
                <a:solidFill>
                  <a:srgbClr val="000000"/>
                </a:solidFill>
                <a:effectLst/>
                <a:latin typeface="Courier New" panose="02070309020205020404" pitchFamily="49" charset="0"/>
              </a:rPr>
              <a:t>    </a:t>
            </a:r>
            <a:r>
              <a:rPr lang="en-US" sz="1200" b="0" i="0" dirty="0">
                <a:solidFill>
                  <a:srgbClr val="000000"/>
                </a:solidFill>
                <a:effectLst/>
                <a:latin typeface="system-ui"/>
              </a:rPr>
              <a:t>I put my trust in you.” </a:t>
            </a:r>
          </a:p>
          <a:p>
            <a:pPr algn="l"/>
            <a:r>
              <a:rPr lang="en-US" sz="1200" dirty="0">
                <a:solidFill>
                  <a:srgbClr val="000000"/>
                </a:solidFill>
                <a:latin typeface="system-ui"/>
                <a:cs typeface="Bell MT"/>
              </a:rPr>
              <a:t>Psalm 56:3 ESV</a:t>
            </a:r>
            <a:endParaRPr lang="en-US" sz="1200" dirty="0">
              <a:latin typeface="Bell MT"/>
              <a:cs typeface="Bell MT"/>
            </a:endParaRPr>
          </a:p>
          <a:p>
            <a:endParaRPr lang="en-US" sz="1200" dirty="0">
              <a:latin typeface="Bell MT"/>
              <a:cs typeface="Bell MT"/>
            </a:endParaRPr>
          </a:p>
          <a:p>
            <a:endParaRPr lang="en-US" sz="12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a:p>
            <a:endParaRPr lang="en-US" sz="1400" dirty="0">
              <a:latin typeface="Bell MT"/>
              <a:cs typeface="Bell MT"/>
            </a:endParaRPr>
          </a:p>
        </p:txBody>
      </p:sp>
    </p:spTree>
    <p:extLst>
      <p:ext uri="{BB962C8B-B14F-4D97-AF65-F5344CB8AC3E}">
        <p14:creationId xmlns:p14="http://schemas.microsoft.com/office/powerpoint/2010/main" val="1164067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58414-1271-4ECB-BBC6-C750106EDE0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DF46255-8E19-4B4D-AF46-84F155F35150}"/>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778924565"/>
      </p:ext>
    </p:extLst>
  </p:cSld>
  <p:clrMapOvr>
    <a:masterClrMapping/>
  </p:clrMapOvr>
</p:sld>
</file>

<file path=ppt/theme/theme1.xml><?xml version="1.0" encoding="utf-8"?>
<a:theme xmlns:a="http://schemas.openxmlformats.org/drawingml/2006/main" name="8.5x11 Portri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8.5x11 Portriat.pot</Template>
  <TotalTime>2930</TotalTime>
  <Words>265</Words>
  <Application>Microsoft Office PowerPoint</Application>
  <PresentationFormat>Letter Paper (8.5x11 in)</PresentationFormat>
  <Paragraphs>69</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Bell MT</vt:lpstr>
      <vt:lpstr>Calibri</vt:lpstr>
      <vt:lpstr>Courier New</vt:lpstr>
      <vt:lpstr>system-ui</vt:lpstr>
      <vt:lpstr>8.5x11 Portriat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Chelsea Bradshaw</dc:creator>
  <cp:lastModifiedBy>Julie Baker</cp:lastModifiedBy>
  <cp:revision>39</cp:revision>
  <cp:lastPrinted>2021-10-12T12:27:43Z</cp:lastPrinted>
  <dcterms:created xsi:type="dcterms:W3CDTF">2015-01-25T16:56:16Z</dcterms:created>
  <dcterms:modified xsi:type="dcterms:W3CDTF">2022-03-15T09:34:16Z</dcterms:modified>
</cp:coreProperties>
</file>