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5" autoAdjust="0"/>
    <p:restoredTop sz="94660"/>
  </p:normalViewPr>
  <p:slideViewPr>
    <p:cSldViewPr>
      <p:cViewPr>
        <p:scale>
          <a:sx n="124" d="100"/>
          <a:sy n="124" d="100"/>
        </p:scale>
        <p:origin x="936" y="-1973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Baker" userId="a805b64f-d7dd-490e-846d-9cfd3a66b56e" providerId="ADAL" clId="{0D516A66-F913-40D9-81A1-864BC30D85AE}"/>
    <pc:docChg chg="custSel modSld">
      <pc:chgData name="Julie Baker" userId="a805b64f-d7dd-490e-846d-9cfd3a66b56e" providerId="ADAL" clId="{0D516A66-F913-40D9-81A1-864BC30D85AE}" dt="2022-03-15T09:24:16.841" v="350" actId="20577"/>
      <pc:docMkLst>
        <pc:docMk/>
      </pc:docMkLst>
      <pc:sldChg chg="modSp mod">
        <pc:chgData name="Julie Baker" userId="a805b64f-d7dd-490e-846d-9cfd3a66b56e" providerId="ADAL" clId="{0D516A66-F913-40D9-81A1-864BC30D85AE}" dt="2022-03-15T09:24:16.841" v="350" actId="20577"/>
        <pc:sldMkLst>
          <pc:docMk/>
          <pc:sldMk cId="3526569753" sldId="299"/>
        </pc:sldMkLst>
        <pc:spChg chg="mod">
          <ac:chgData name="Julie Baker" userId="a805b64f-d7dd-490e-846d-9cfd3a66b56e" providerId="ADAL" clId="{0D516A66-F913-40D9-81A1-864BC30D85AE}" dt="2022-03-15T09:23:25.054" v="200" actId="6549"/>
          <ac:spMkLst>
            <pc:docMk/>
            <pc:sldMk cId="3526569753" sldId="299"/>
            <ac:spMk id="6" creationId="{00000000-0000-0000-0000-000000000000}"/>
          </ac:spMkLst>
        </pc:spChg>
        <pc:spChg chg="mod">
          <ac:chgData name="Julie Baker" userId="a805b64f-d7dd-490e-846d-9cfd3a66b56e" providerId="ADAL" clId="{0D516A66-F913-40D9-81A1-864BC30D85AE}" dt="2022-03-15T09:24:16.841" v="350" actId="20577"/>
          <ac:spMkLst>
            <pc:docMk/>
            <pc:sldMk cId="3526569753" sldId="299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2" y="2251499"/>
            <a:ext cx="343415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2" y="3189817"/>
            <a:ext cx="343415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4" y="7040881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4" y="898736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4" y="7872097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3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BB83-AE38-4C90-9FD0-A5B6C6F5790B}" type="datetimeFigureOut">
              <a:rPr lang="en-US" smtClean="0"/>
              <a:pPr/>
              <a:t>3/13/2022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C119-6D3D-49CF-BA53-8EB2E587BF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baker@lamontcs.org--emai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533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LCS Pre-K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438836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March 14, 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057400"/>
            <a:ext cx="53340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  <a:p>
            <a:pPr algn="ctr"/>
            <a:r>
              <a:rPr lang="en-US" sz="1100" dirty="0"/>
              <a:t>Hello Parents,  This week in Pre-K we are going to be learning about Birds</a:t>
            </a:r>
          </a:p>
          <a:p>
            <a:pPr algn="ctr"/>
            <a:r>
              <a:rPr lang="en-US" sz="1100" dirty="0"/>
              <a:t>On Monday, we will be working on a bird art project to hang in the hallway.  We will also be making the first part of a Counting Birds book.  On Wednesday, the students will </a:t>
            </a:r>
          </a:p>
          <a:p>
            <a:pPr algn="ctr"/>
            <a:r>
              <a:rPr lang="en-US" sz="1100" dirty="0"/>
              <a:t>be learning about letter U and will finishing up the bird project as well as finishing </a:t>
            </a:r>
          </a:p>
          <a:p>
            <a:pPr algn="ctr"/>
            <a:r>
              <a:rPr lang="en-US" sz="1100" dirty="0"/>
              <a:t>the number book.    On Friday, the Pre-K students will take home the bird project they</a:t>
            </a:r>
          </a:p>
          <a:p>
            <a:pPr algn="ctr"/>
            <a:r>
              <a:rPr lang="en-US" sz="1100" dirty="0"/>
              <a:t>started on Wednesday.  I am  also testing the Pre-K students for conferences at the end of the month. Have a great week!  </a:t>
            </a:r>
          </a:p>
          <a:p>
            <a:pPr algn="ctr"/>
            <a:r>
              <a:rPr lang="en-US" sz="1100" dirty="0"/>
              <a:t>Blessing Julie and Nicole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74058" y="4419600"/>
            <a:ext cx="33931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Bible Stories</a:t>
            </a:r>
          </a:p>
          <a:p>
            <a:endParaRPr lang="en-US" dirty="0"/>
          </a:p>
          <a:p>
            <a:r>
              <a:rPr lang="en-US" sz="1200" u="sng" dirty="0"/>
              <a:t>Monday</a:t>
            </a:r>
            <a:r>
              <a:rPr lang="en-US" sz="1200" dirty="0"/>
              <a:t>- First Day of Easter Book</a:t>
            </a:r>
          </a:p>
          <a:p>
            <a:endParaRPr lang="en-US" sz="1200" dirty="0"/>
          </a:p>
          <a:p>
            <a:r>
              <a:rPr lang="en-US" sz="1200" dirty="0"/>
              <a:t>W</a:t>
            </a:r>
            <a:r>
              <a:rPr lang="en-US" sz="1200" u="sng" dirty="0"/>
              <a:t>ednesday</a:t>
            </a:r>
            <a:r>
              <a:rPr lang="en-US" sz="1200" dirty="0"/>
              <a:t>- Second Day of Easter Book– Jesus </a:t>
            </a:r>
          </a:p>
          <a:p>
            <a:r>
              <a:rPr lang="en-US" sz="1200" dirty="0"/>
              <a:t>	comes in on a donkey</a:t>
            </a:r>
          </a:p>
          <a:p>
            <a:endParaRPr lang="en-US" sz="1200" dirty="0"/>
          </a:p>
          <a:p>
            <a:r>
              <a:rPr lang="en-US" sz="1200" dirty="0"/>
              <a:t>              	</a:t>
            </a:r>
            <a:r>
              <a:rPr lang="en-US" sz="1200" u="sng" dirty="0"/>
              <a:t>Friday </a:t>
            </a:r>
            <a:r>
              <a:rPr lang="en-US" sz="1200" dirty="0"/>
              <a:t> Am – Chapel</a:t>
            </a:r>
          </a:p>
          <a:p>
            <a:r>
              <a:rPr lang="en-US" sz="1200" dirty="0"/>
              <a:t>		</a:t>
            </a:r>
          </a:p>
          <a:p>
            <a:r>
              <a:rPr lang="en-US" sz="1200" dirty="0"/>
              <a:t>	               Pm-  The Story of Jesus and </a:t>
            </a:r>
          </a:p>
          <a:p>
            <a:r>
              <a:rPr lang="en-US" sz="1200" dirty="0"/>
              <a:t>		Bartimaeus </a:t>
            </a:r>
          </a:p>
          <a:p>
            <a:endParaRPr lang="en-US" sz="1200" dirty="0"/>
          </a:p>
          <a:p>
            <a:r>
              <a:rPr lang="en-US" sz="1200" dirty="0"/>
              <a:t>	The Pre-K students will be working </a:t>
            </a:r>
          </a:p>
          <a:p>
            <a:r>
              <a:rPr lang="en-US" sz="1200" dirty="0"/>
              <a:t>	on an Easter Book which they will</a:t>
            </a:r>
          </a:p>
          <a:p>
            <a:r>
              <a:rPr lang="en-US" sz="1200" dirty="0"/>
              <a:t>	take home just </a:t>
            </a:r>
            <a:r>
              <a:rPr lang="en-US" sz="1200"/>
              <a:t>before Easter.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  <a:p>
            <a:r>
              <a:rPr lang="en-US" dirty="0"/>
              <a:t>	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4419600"/>
            <a:ext cx="20887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solidFill>
                <a:srgbClr val="000000"/>
              </a:solidFill>
              <a:latin typeface="system-ui"/>
            </a:endParaRP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system-ui"/>
              </a:rPr>
              <a:t>New Bible Verse:</a:t>
            </a:r>
          </a:p>
          <a:p>
            <a:pPr algn="ctr"/>
            <a:endParaRPr lang="en-US" sz="1200" dirty="0">
              <a:solidFill>
                <a:srgbClr val="000000"/>
              </a:solidFill>
              <a:latin typeface="system-ui"/>
            </a:endParaRPr>
          </a:p>
          <a:p>
            <a:pPr algn="ctr"/>
            <a:r>
              <a:rPr lang="en-US" sz="1400" b="0" i="0" dirty="0">
                <a:solidFill>
                  <a:srgbClr val="000000"/>
                </a:solidFill>
                <a:effectLst/>
                <a:latin typeface="system-ui"/>
              </a:rPr>
              <a:t>I have stored up your word in my heart,</a:t>
            </a:r>
            <a:br>
              <a:rPr lang="en-US" sz="1400" dirty="0"/>
            </a:br>
            <a:r>
              <a:rPr lang="en-US" sz="1400" dirty="0"/>
              <a:t>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ystem-ui"/>
              </a:rPr>
              <a:t>hat I might not sin against you.</a:t>
            </a:r>
          </a:p>
          <a:p>
            <a:pPr algn="ctr"/>
            <a:endParaRPr lang="en-US" sz="1600" dirty="0">
              <a:solidFill>
                <a:srgbClr val="000000"/>
              </a:solidFill>
              <a:latin typeface="system-ui"/>
            </a:endParaRP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system-ui"/>
              </a:rPr>
              <a:t>Psalm 119:11</a:t>
            </a:r>
            <a:endParaRPr lang="en-US" sz="16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ctr"/>
            <a:endParaRPr lang="en-US" sz="10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4058" y="8001000"/>
            <a:ext cx="5069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Information</a:t>
            </a:r>
          </a:p>
          <a:p>
            <a:r>
              <a:rPr lang="en-US" dirty="0">
                <a:hlinkClick r:id="rId3"/>
              </a:rPr>
              <a:t>jbaker@lamontcs.org--email</a:t>
            </a:r>
            <a:endParaRPr lang="en-US" dirty="0"/>
          </a:p>
          <a:p>
            <a:r>
              <a:rPr lang="en-US" dirty="0"/>
              <a:t>616-677-1757– school phone</a:t>
            </a:r>
          </a:p>
          <a:p>
            <a:r>
              <a:rPr lang="en-US" dirty="0"/>
              <a:t>616-822-8235– </a:t>
            </a:r>
            <a:r>
              <a:rPr lang="en-US" sz="1400" dirty="0"/>
              <a:t>Mrs. Baker’s cell phone (I also do text</a:t>
            </a:r>
            <a:r>
              <a:rPr lang="en-US" sz="1400" dirty="0">
                <a:sym typeface="Wingdings" panose="05000000000000000000" pitchFamily="2" charset="2"/>
              </a:rPr>
              <a:t>)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6569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7921</TotalTime>
  <Words>238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system-ui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chriistian</dc:creator>
  <cp:lastModifiedBy>Julie Baker</cp:lastModifiedBy>
  <cp:revision>57</cp:revision>
  <dcterms:created xsi:type="dcterms:W3CDTF">2014-07-16T22:30:36Z</dcterms:created>
  <dcterms:modified xsi:type="dcterms:W3CDTF">2022-03-15T09:24:18Z</dcterms:modified>
</cp:coreProperties>
</file>